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84" r:id="rId8"/>
    <p:sldId id="258" r:id="rId9"/>
    <p:sldId id="259" r:id="rId10"/>
    <p:sldId id="260" r:id="rId11"/>
    <p:sldId id="261" r:id="rId12"/>
    <p:sldId id="262" r:id="rId13"/>
    <p:sldId id="287" r:id="rId14"/>
    <p:sldId id="263" r:id="rId15"/>
    <p:sldId id="264" r:id="rId16"/>
    <p:sldId id="265" r:id="rId17"/>
    <p:sldId id="266" r:id="rId18"/>
    <p:sldId id="274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D34D2-C574-4FD1-A7D7-EE69ED0D58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95AC8-E92A-4426-803E-1CAA75D0F3C0}">
      <dgm:prSet phldrT="[Текст]" custT="1"/>
      <dgm:spPr/>
      <dgm:t>
        <a:bodyPr/>
        <a:lstStyle/>
        <a:p>
          <a:r>
            <a:rPr lang="ru-RU" sz="3200" dirty="0" smtClean="0"/>
            <a:t>ритуал «входа в</a:t>
          </a:r>
          <a:r>
            <a:rPr lang="en-US" sz="3200" dirty="0" smtClean="0"/>
            <a:t> </a:t>
          </a:r>
          <a:r>
            <a:rPr lang="ru-RU" sz="3200" dirty="0" smtClean="0"/>
            <a:t>сказку</a:t>
          </a:r>
          <a:r>
            <a:rPr lang="en-US" sz="3200" dirty="0" smtClean="0"/>
            <a:t>”</a:t>
          </a:r>
          <a:r>
            <a:rPr lang="ru-RU" sz="3200" dirty="0" smtClean="0"/>
            <a:t> настрой </a:t>
          </a:r>
          <a:endParaRPr lang="ru-RU" sz="3200" dirty="0"/>
        </a:p>
      </dgm:t>
    </dgm:pt>
    <dgm:pt modelId="{AE7C9F98-CFF8-4744-8B16-6AB9B8B9F9F6}" type="parTrans" cxnId="{583FEAB6-F7B0-409C-80C7-C2A8BB3BCD76}">
      <dgm:prSet/>
      <dgm:spPr/>
      <dgm:t>
        <a:bodyPr/>
        <a:lstStyle/>
        <a:p>
          <a:endParaRPr lang="ru-RU"/>
        </a:p>
      </dgm:t>
    </dgm:pt>
    <dgm:pt modelId="{4B0AAEB8-9D40-4149-AE12-EE8C3836B9C0}" type="sibTrans" cxnId="{583FEAB6-F7B0-409C-80C7-C2A8BB3BCD76}">
      <dgm:prSet/>
      <dgm:spPr/>
      <dgm:t>
        <a:bodyPr/>
        <a:lstStyle/>
        <a:p>
          <a:endParaRPr lang="ru-RU"/>
        </a:p>
      </dgm:t>
    </dgm:pt>
    <dgm:pt modelId="{C6786749-3B67-4FA5-A844-98C125D317C7}">
      <dgm:prSet phldrT="[Текст]" custT="1"/>
      <dgm:spPr/>
      <dgm:t>
        <a:bodyPr/>
        <a:lstStyle/>
        <a:p>
          <a:r>
            <a:rPr lang="ru-RU" sz="3200" dirty="0" smtClean="0"/>
            <a:t>основная часть</a:t>
          </a:r>
          <a:endParaRPr lang="ru-RU" sz="3200" dirty="0"/>
        </a:p>
      </dgm:t>
    </dgm:pt>
    <dgm:pt modelId="{F9297FBA-B42A-4CAA-9675-97BCB8B9F25F}" type="parTrans" cxnId="{134A532E-7DE0-42CA-A4B3-6F1FE11F74FD}">
      <dgm:prSet/>
      <dgm:spPr/>
      <dgm:t>
        <a:bodyPr/>
        <a:lstStyle/>
        <a:p>
          <a:endParaRPr lang="ru-RU"/>
        </a:p>
      </dgm:t>
    </dgm:pt>
    <dgm:pt modelId="{B6DF072A-B68E-4B4B-88B4-98988974A7C5}" type="sibTrans" cxnId="{134A532E-7DE0-42CA-A4B3-6F1FE11F74FD}">
      <dgm:prSet/>
      <dgm:spPr/>
      <dgm:t>
        <a:bodyPr/>
        <a:lstStyle/>
        <a:p>
          <a:endParaRPr lang="ru-RU"/>
        </a:p>
      </dgm:t>
    </dgm:pt>
    <dgm:pt modelId="{C8F352CA-DBD9-4182-90D4-49033FDC9D43}">
      <dgm:prSet phldrT="[Текст]" custT="1"/>
      <dgm:spPr/>
      <dgm:t>
        <a:bodyPr/>
        <a:lstStyle/>
        <a:p>
          <a:r>
            <a:rPr lang="ru-RU" sz="3200" dirty="0" smtClean="0"/>
            <a:t>и ритуал «выхода из сказки»</a:t>
          </a:r>
          <a:endParaRPr lang="ru-RU" sz="3200" dirty="0"/>
        </a:p>
      </dgm:t>
    </dgm:pt>
    <dgm:pt modelId="{D4D8A8A0-64B6-44CA-BA27-F03DDD679CD7}" type="parTrans" cxnId="{67F0819D-D7B9-41E1-9ACC-CCEA85C02763}">
      <dgm:prSet/>
      <dgm:spPr/>
      <dgm:t>
        <a:bodyPr/>
        <a:lstStyle/>
        <a:p>
          <a:endParaRPr lang="ru-RU"/>
        </a:p>
      </dgm:t>
    </dgm:pt>
    <dgm:pt modelId="{7526E60E-88D2-444A-B4D4-04A8F0B03E32}" type="sibTrans" cxnId="{67F0819D-D7B9-41E1-9ACC-CCEA85C02763}">
      <dgm:prSet/>
      <dgm:spPr/>
      <dgm:t>
        <a:bodyPr/>
        <a:lstStyle/>
        <a:p>
          <a:endParaRPr lang="ru-RU"/>
        </a:p>
      </dgm:t>
    </dgm:pt>
    <dgm:pt modelId="{EA3BA130-B5AF-4605-93EB-607348DADCF7}" type="pres">
      <dgm:prSet presAssocID="{5B5D34D2-C574-4FD1-A7D7-EE69ED0D58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B2656BC-FE4E-44C7-A833-D67BC8135092}" type="pres">
      <dgm:prSet presAssocID="{5B5D34D2-C574-4FD1-A7D7-EE69ED0D5850}" presName="pyramid" presStyleLbl="node1" presStyleIdx="0" presStyleCnt="1"/>
      <dgm:spPr/>
    </dgm:pt>
    <dgm:pt modelId="{F2686B25-986F-4F66-A9F2-373932963AD5}" type="pres">
      <dgm:prSet presAssocID="{5B5D34D2-C574-4FD1-A7D7-EE69ED0D5850}" presName="theList" presStyleCnt="0"/>
      <dgm:spPr/>
    </dgm:pt>
    <dgm:pt modelId="{65AC61D5-CED6-4679-B65B-17E6875995C1}" type="pres">
      <dgm:prSet presAssocID="{03795AC8-E92A-4426-803E-1CAA75D0F3C0}" presName="aNode" presStyleLbl="fgAcc1" presStyleIdx="0" presStyleCnt="3" custScaleX="162259" custLinFactY="-8339" custLinFactNeighborX="22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F8CBA-DB2A-40F2-8A4D-86611564D938}" type="pres">
      <dgm:prSet presAssocID="{03795AC8-E92A-4426-803E-1CAA75D0F3C0}" presName="aSpace" presStyleCnt="0"/>
      <dgm:spPr/>
    </dgm:pt>
    <dgm:pt modelId="{6E793B7F-0FA9-4A85-928C-50F11810F494}" type="pres">
      <dgm:prSet presAssocID="{C6786749-3B67-4FA5-A844-98C125D317C7}" presName="aNode" presStyleLbl="fgAcc1" presStyleIdx="1" presStyleCnt="3" custScaleX="136862" custLinFactNeighborX="16233" custLinFactNeighborY="-5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0D6D8-EDE7-443B-A422-D9DB7C9083F2}" type="pres">
      <dgm:prSet presAssocID="{C6786749-3B67-4FA5-A844-98C125D317C7}" presName="aSpace" presStyleCnt="0"/>
      <dgm:spPr/>
    </dgm:pt>
    <dgm:pt modelId="{A8DACF65-64B3-45F0-B706-47FC2B0C5FB2}" type="pres">
      <dgm:prSet presAssocID="{C8F352CA-DBD9-4182-90D4-49033FDC9D43}" presName="aNode" presStyleLbl="fgAcc1" presStyleIdx="2" presStyleCnt="3" custScaleX="132008" custLinFactNeighborX="38089" custLinFactNeighborY="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409AE-F123-4315-912D-89B418A8C812}" type="pres">
      <dgm:prSet presAssocID="{C8F352CA-DBD9-4182-90D4-49033FDC9D43}" presName="aSpace" presStyleCnt="0"/>
      <dgm:spPr/>
    </dgm:pt>
  </dgm:ptLst>
  <dgm:cxnLst>
    <dgm:cxn modelId="{134A532E-7DE0-42CA-A4B3-6F1FE11F74FD}" srcId="{5B5D34D2-C574-4FD1-A7D7-EE69ED0D5850}" destId="{C6786749-3B67-4FA5-A844-98C125D317C7}" srcOrd="1" destOrd="0" parTransId="{F9297FBA-B42A-4CAA-9675-97BCB8B9F25F}" sibTransId="{B6DF072A-B68E-4B4B-88B4-98988974A7C5}"/>
    <dgm:cxn modelId="{583FEAB6-F7B0-409C-80C7-C2A8BB3BCD76}" srcId="{5B5D34D2-C574-4FD1-A7D7-EE69ED0D5850}" destId="{03795AC8-E92A-4426-803E-1CAA75D0F3C0}" srcOrd="0" destOrd="0" parTransId="{AE7C9F98-CFF8-4744-8B16-6AB9B8B9F9F6}" sibTransId="{4B0AAEB8-9D40-4149-AE12-EE8C3836B9C0}"/>
    <dgm:cxn modelId="{7A0F60CB-CA32-47DE-8508-CC2A2E7370BD}" type="presOf" srcId="{5B5D34D2-C574-4FD1-A7D7-EE69ED0D5850}" destId="{EA3BA130-B5AF-4605-93EB-607348DADCF7}" srcOrd="0" destOrd="0" presId="urn:microsoft.com/office/officeart/2005/8/layout/pyramid2"/>
    <dgm:cxn modelId="{67F0819D-D7B9-41E1-9ACC-CCEA85C02763}" srcId="{5B5D34D2-C574-4FD1-A7D7-EE69ED0D5850}" destId="{C8F352CA-DBD9-4182-90D4-49033FDC9D43}" srcOrd="2" destOrd="0" parTransId="{D4D8A8A0-64B6-44CA-BA27-F03DDD679CD7}" sibTransId="{7526E60E-88D2-444A-B4D4-04A8F0B03E32}"/>
    <dgm:cxn modelId="{AB9A6F30-B7A4-42AB-B2FC-009F29D02417}" type="presOf" srcId="{C8F352CA-DBD9-4182-90D4-49033FDC9D43}" destId="{A8DACF65-64B3-45F0-B706-47FC2B0C5FB2}" srcOrd="0" destOrd="0" presId="urn:microsoft.com/office/officeart/2005/8/layout/pyramid2"/>
    <dgm:cxn modelId="{CC76158F-0571-4B06-B6A6-0C908B1490C7}" type="presOf" srcId="{03795AC8-E92A-4426-803E-1CAA75D0F3C0}" destId="{65AC61D5-CED6-4679-B65B-17E6875995C1}" srcOrd="0" destOrd="0" presId="urn:microsoft.com/office/officeart/2005/8/layout/pyramid2"/>
    <dgm:cxn modelId="{D00E63D6-F403-44A8-99AD-924F6E5C78DF}" type="presOf" srcId="{C6786749-3B67-4FA5-A844-98C125D317C7}" destId="{6E793B7F-0FA9-4A85-928C-50F11810F494}" srcOrd="0" destOrd="0" presId="urn:microsoft.com/office/officeart/2005/8/layout/pyramid2"/>
    <dgm:cxn modelId="{6D5DB308-FC8B-46AB-8D14-B31BDA1D709A}" type="presParOf" srcId="{EA3BA130-B5AF-4605-93EB-607348DADCF7}" destId="{9B2656BC-FE4E-44C7-A833-D67BC8135092}" srcOrd="0" destOrd="0" presId="urn:microsoft.com/office/officeart/2005/8/layout/pyramid2"/>
    <dgm:cxn modelId="{C9EABC6D-A15B-41D3-AE1F-E4FC8A56E98E}" type="presParOf" srcId="{EA3BA130-B5AF-4605-93EB-607348DADCF7}" destId="{F2686B25-986F-4F66-A9F2-373932963AD5}" srcOrd="1" destOrd="0" presId="urn:microsoft.com/office/officeart/2005/8/layout/pyramid2"/>
    <dgm:cxn modelId="{B7A74097-4BEC-4CEE-9D3D-EFD58629CE40}" type="presParOf" srcId="{F2686B25-986F-4F66-A9F2-373932963AD5}" destId="{65AC61D5-CED6-4679-B65B-17E6875995C1}" srcOrd="0" destOrd="0" presId="urn:microsoft.com/office/officeart/2005/8/layout/pyramid2"/>
    <dgm:cxn modelId="{F53477D8-5EC4-41DA-8E36-43B10E837D6E}" type="presParOf" srcId="{F2686B25-986F-4F66-A9F2-373932963AD5}" destId="{696F8CBA-DB2A-40F2-8A4D-86611564D938}" srcOrd="1" destOrd="0" presId="urn:microsoft.com/office/officeart/2005/8/layout/pyramid2"/>
    <dgm:cxn modelId="{36BFDC2B-ECCD-4318-9CD3-13A0D6E05E06}" type="presParOf" srcId="{F2686B25-986F-4F66-A9F2-373932963AD5}" destId="{6E793B7F-0FA9-4A85-928C-50F11810F494}" srcOrd="2" destOrd="0" presId="urn:microsoft.com/office/officeart/2005/8/layout/pyramid2"/>
    <dgm:cxn modelId="{CA4B75C2-277A-40A4-A376-C9AF79F6819B}" type="presParOf" srcId="{F2686B25-986F-4F66-A9F2-373932963AD5}" destId="{9260D6D8-EDE7-443B-A422-D9DB7C9083F2}" srcOrd="3" destOrd="0" presId="urn:microsoft.com/office/officeart/2005/8/layout/pyramid2"/>
    <dgm:cxn modelId="{20AEE930-2FCD-4C94-A495-9DFF2ECDED94}" type="presParOf" srcId="{F2686B25-986F-4F66-A9F2-373932963AD5}" destId="{A8DACF65-64B3-45F0-B706-47FC2B0C5FB2}" srcOrd="4" destOrd="0" presId="urn:microsoft.com/office/officeart/2005/8/layout/pyramid2"/>
    <dgm:cxn modelId="{278A6419-F99C-4BD9-B7ED-189D77705DB3}" type="presParOf" srcId="{F2686B25-986F-4F66-A9F2-373932963AD5}" destId="{8C9409AE-F123-4315-912D-89B418A8C8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E3F87-F18F-46C5-817D-E733AA06DF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F7738-B562-452E-8918-500310EE2DDE}">
      <dgm:prSet phldrT="[Текст]" phldr="1"/>
      <dgm:spPr/>
      <dgm:t>
        <a:bodyPr/>
        <a:lstStyle/>
        <a:p>
          <a:endParaRPr lang="ru-RU" dirty="0"/>
        </a:p>
      </dgm:t>
    </dgm:pt>
    <dgm:pt modelId="{9BB9BF9A-4FA0-4F2F-81F1-5A8DB5BBB697}" type="parTrans" cxnId="{5C2452F4-4775-481E-928F-771BFAE04C77}">
      <dgm:prSet/>
      <dgm:spPr/>
      <dgm:t>
        <a:bodyPr/>
        <a:lstStyle/>
        <a:p>
          <a:endParaRPr lang="ru-RU"/>
        </a:p>
      </dgm:t>
    </dgm:pt>
    <dgm:pt modelId="{9EEDBA46-E729-4CC5-9E25-498E4646B652}" type="sibTrans" cxnId="{5C2452F4-4775-481E-928F-771BFAE04C77}">
      <dgm:prSet/>
      <dgm:spPr/>
      <dgm:t>
        <a:bodyPr/>
        <a:lstStyle/>
        <a:p>
          <a:endParaRPr lang="ru-RU"/>
        </a:p>
      </dgm:t>
    </dgm:pt>
    <dgm:pt modelId="{8A2BA50A-856F-4110-A73A-2A0631C6FF0E}">
      <dgm:prSet phldrT="[Текст]"/>
      <dgm:spPr/>
      <dgm:t>
        <a:bodyPr/>
        <a:lstStyle/>
        <a:p>
          <a:r>
            <a:rPr lang="ru-RU" dirty="0" smtClean="0"/>
            <a:t>Использование </a:t>
          </a:r>
          <a:r>
            <a:rPr lang="ru-RU" dirty="0" smtClean="0">
              <a:solidFill>
                <a:srgbClr val="0070C0"/>
              </a:solidFill>
            </a:rPr>
            <a:t>сказки</a:t>
          </a:r>
          <a:r>
            <a:rPr lang="ru-RU" dirty="0" smtClean="0"/>
            <a:t> как </a:t>
          </a:r>
          <a:r>
            <a:rPr lang="ru-RU" dirty="0" smtClean="0">
              <a:solidFill>
                <a:srgbClr val="0070C0"/>
              </a:solidFill>
            </a:rPr>
            <a:t>метафоры</a:t>
          </a:r>
          <a:endParaRPr lang="ru-RU" dirty="0">
            <a:solidFill>
              <a:srgbClr val="0070C0"/>
            </a:solidFill>
          </a:endParaRPr>
        </a:p>
      </dgm:t>
    </dgm:pt>
    <dgm:pt modelId="{163FEFF5-F58C-4AA9-BA7F-7457573384B9}" type="parTrans" cxnId="{9E77D1A0-F690-4364-A5DB-0F8B3A6F449D}">
      <dgm:prSet/>
      <dgm:spPr/>
      <dgm:t>
        <a:bodyPr/>
        <a:lstStyle/>
        <a:p>
          <a:endParaRPr lang="ru-RU"/>
        </a:p>
      </dgm:t>
    </dgm:pt>
    <dgm:pt modelId="{C42A0C7D-5DEB-4CC3-8440-7476D1696B80}" type="sibTrans" cxnId="{9E77D1A0-F690-4364-A5DB-0F8B3A6F449D}">
      <dgm:prSet/>
      <dgm:spPr/>
      <dgm:t>
        <a:bodyPr/>
        <a:lstStyle/>
        <a:p>
          <a:endParaRPr lang="ru-RU"/>
        </a:p>
      </dgm:t>
    </dgm:pt>
    <dgm:pt modelId="{34DFFA4B-3706-4791-9CE1-228133003AE1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Рисование</a:t>
          </a:r>
          <a:r>
            <a:rPr lang="ru-RU" dirty="0" smtClean="0"/>
            <a:t> по мотивам сказки</a:t>
          </a:r>
          <a:endParaRPr lang="ru-RU" dirty="0"/>
        </a:p>
      </dgm:t>
    </dgm:pt>
    <dgm:pt modelId="{F18D3C31-66EC-4CD0-A0E3-9ADF59009F59}" type="parTrans" cxnId="{B71920E6-DF8E-48AB-BF99-95A564012AB0}">
      <dgm:prSet/>
      <dgm:spPr/>
      <dgm:t>
        <a:bodyPr/>
        <a:lstStyle/>
        <a:p>
          <a:endParaRPr lang="ru-RU"/>
        </a:p>
      </dgm:t>
    </dgm:pt>
    <dgm:pt modelId="{6A27726F-AB3D-426B-BCDB-A16590145082}" type="sibTrans" cxnId="{B71920E6-DF8E-48AB-BF99-95A564012AB0}">
      <dgm:prSet/>
      <dgm:spPr/>
      <dgm:t>
        <a:bodyPr/>
        <a:lstStyle/>
        <a:p>
          <a:endParaRPr lang="ru-RU"/>
        </a:p>
      </dgm:t>
    </dgm:pt>
    <dgm:pt modelId="{51E03A14-3723-4CCB-AB2A-9D555FCB4C66}">
      <dgm:prSet phldrT="[Текст]" phldr="1"/>
      <dgm:spPr/>
      <dgm:t>
        <a:bodyPr/>
        <a:lstStyle/>
        <a:p>
          <a:endParaRPr lang="ru-RU" dirty="0"/>
        </a:p>
      </dgm:t>
    </dgm:pt>
    <dgm:pt modelId="{409435D6-DFD7-411C-AFC2-19F6669F3928}" type="parTrans" cxnId="{AB01520B-7078-4B5F-8B4E-270F5E985B7F}">
      <dgm:prSet/>
      <dgm:spPr/>
      <dgm:t>
        <a:bodyPr/>
        <a:lstStyle/>
        <a:p>
          <a:endParaRPr lang="ru-RU"/>
        </a:p>
      </dgm:t>
    </dgm:pt>
    <dgm:pt modelId="{9C175C34-02D5-4185-AE65-6D45E2167260}" type="sibTrans" cxnId="{AB01520B-7078-4B5F-8B4E-270F5E985B7F}">
      <dgm:prSet/>
      <dgm:spPr/>
      <dgm:t>
        <a:bodyPr/>
        <a:lstStyle/>
        <a:p>
          <a:endParaRPr lang="ru-RU"/>
        </a:p>
      </dgm:t>
    </dgm:pt>
    <dgm:pt modelId="{ECEE9BA4-AAB4-460C-A934-AEDD7111D99D}">
      <dgm:prSet phldrT="[Текст]"/>
      <dgm:spPr/>
      <dgm:t>
        <a:bodyPr/>
        <a:lstStyle/>
        <a:p>
          <a:r>
            <a:rPr lang="ru-RU" dirty="0" smtClean="0"/>
            <a:t>Активная </a:t>
          </a:r>
          <a:r>
            <a:rPr lang="ru-RU" dirty="0" smtClean="0">
              <a:solidFill>
                <a:schemeClr val="tx2"/>
              </a:solidFill>
            </a:rPr>
            <a:t>работа с текстом</a:t>
          </a:r>
          <a:endParaRPr lang="ru-RU" dirty="0">
            <a:solidFill>
              <a:schemeClr val="tx2"/>
            </a:solidFill>
          </a:endParaRPr>
        </a:p>
      </dgm:t>
    </dgm:pt>
    <dgm:pt modelId="{F2D9CA4E-2D6B-4A5F-8588-BB1B33A4EC2D}" type="parTrans" cxnId="{AA65BA19-89B0-45A8-B429-9F93B7F7F18A}">
      <dgm:prSet/>
      <dgm:spPr/>
      <dgm:t>
        <a:bodyPr/>
        <a:lstStyle/>
        <a:p>
          <a:endParaRPr lang="ru-RU"/>
        </a:p>
      </dgm:t>
    </dgm:pt>
    <dgm:pt modelId="{3CD602FF-83E2-4ECF-8B7E-73556C610735}" type="sibTrans" cxnId="{AA65BA19-89B0-45A8-B429-9F93B7F7F18A}">
      <dgm:prSet/>
      <dgm:spPr/>
      <dgm:t>
        <a:bodyPr/>
        <a:lstStyle/>
        <a:p>
          <a:endParaRPr lang="ru-RU"/>
        </a:p>
      </dgm:t>
    </dgm:pt>
    <dgm:pt modelId="{2AE53BDB-ABFA-4827-AB61-7BD5B64DAE70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Проигрывание эпизодов </a:t>
          </a:r>
          <a:r>
            <a:rPr lang="ru-RU" dirty="0" smtClean="0"/>
            <a:t>сказки</a:t>
          </a:r>
          <a:endParaRPr lang="ru-RU" dirty="0"/>
        </a:p>
      </dgm:t>
    </dgm:pt>
    <dgm:pt modelId="{A861A821-3AA9-474E-A2F2-5ECEADD0A2E5}" type="parTrans" cxnId="{F40A300A-038F-407C-A5D6-A4DA16115CD2}">
      <dgm:prSet/>
      <dgm:spPr/>
      <dgm:t>
        <a:bodyPr/>
        <a:lstStyle/>
        <a:p>
          <a:endParaRPr lang="ru-RU"/>
        </a:p>
      </dgm:t>
    </dgm:pt>
    <dgm:pt modelId="{18B1B457-A582-4BD2-803C-F1C9CF172563}" type="sibTrans" cxnId="{F40A300A-038F-407C-A5D6-A4DA16115CD2}">
      <dgm:prSet/>
      <dgm:spPr/>
      <dgm:t>
        <a:bodyPr/>
        <a:lstStyle/>
        <a:p>
          <a:endParaRPr lang="ru-RU"/>
        </a:p>
      </dgm:t>
    </dgm:pt>
    <dgm:pt modelId="{2539E887-DDEC-4DEE-AC39-464BC6DD4838}">
      <dgm:prSet phldrT="[Текст]" phldr="1"/>
      <dgm:spPr/>
      <dgm:t>
        <a:bodyPr/>
        <a:lstStyle/>
        <a:p>
          <a:endParaRPr lang="ru-RU"/>
        </a:p>
      </dgm:t>
    </dgm:pt>
    <dgm:pt modelId="{9B455EC6-3436-42F9-ADC6-14B40AEC4562}" type="parTrans" cxnId="{C27FCDFD-2051-43B4-8EF9-1BA69A365A37}">
      <dgm:prSet/>
      <dgm:spPr/>
      <dgm:t>
        <a:bodyPr/>
        <a:lstStyle/>
        <a:p>
          <a:endParaRPr lang="ru-RU"/>
        </a:p>
      </dgm:t>
    </dgm:pt>
    <dgm:pt modelId="{6F0FDE52-9E2D-49B8-BCEC-2F8D02911418}" type="sibTrans" cxnId="{C27FCDFD-2051-43B4-8EF9-1BA69A365A37}">
      <dgm:prSet/>
      <dgm:spPr/>
      <dgm:t>
        <a:bodyPr/>
        <a:lstStyle/>
        <a:p>
          <a:endParaRPr lang="ru-RU"/>
        </a:p>
      </dgm:t>
    </dgm:pt>
    <dgm:pt modelId="{A5A2DBC4-DBB9-4548-A8C6-F1DDAD019E8B}">
      <dgm:prSet phldrT="[Текст]"/>
      <dgm:spPr/>
      <dgm:t>
        <a:bodyPr/>
        <a:lstStyle/>
        <a:p>
          <a:r>
            <a:rPr lang="ru-RU" dirty="0" smtClean="0"/>
            <a:t>Сказка как </a:t>
          </a:r>
          <a:r>
            <a:rPr lang="ru-RU" dirty="0" smtClean="0">
              <a:solidFill>
                <a:schemeClr val="tx2"/>
              </a:solidFill>
            </a:rPr>
            <a:t>притча - нравоучение</a:t>
          </a:r>
          <a:endParaRPr lang="ru-RU" dirty="0">
            <a:solidFill>
              <a:schemeClr val="tx2"/>
            </a:solidFill>
          </a:endParaRPr>
        </a:p>
      </dgm:t>
    </dgm:pt>
    <dgm:pt modelId="{0D25E3F8-7A98-4C63-BD24-D02AA1E92A0B}" type="parTrans" cxnId="{ACEEF495-BEF7-41CC-BEEF-72BE2CC4090D}">
      <dgm:prSet/>
      <dgm:spPr/>
      <dgm:t>
        <a:bodyPr/>
        <a:lstStyle/>
        <a:p>
          <a:endParaRPr lang="ru-RU"/>
        </a:p>
      </dgm:t>
    </dgm:pt>
    <dgm:pt modelId="{B784D9BB-1AE7-409E-B134-852996F4F92E}" type="sibTrans" cxnId="{ACEEF495-BEF7-41CC-BEEF-72BE2CC4090D}">
      <dgm:prSet/>
      <dgm:spPr/>
      <dgm:t>
        <a:bodyPr/>
        <a:lstStyle/>
        <a:p>
          <a:endParaRPr lang="ru-RU"/>
        </a:p>
      </dgm:t>
    </dgm:pt>
    <dgm:pt modelId="{E1C2FECF-CB01-44F7-8BAB-3FCF4C7828B4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Творческая работа </a:t>
          </a:r>
          <a:r>
            <a:rPr lang="ru-RU" dirty="0" smtClean="0"/>
            <a:t>по мотивам сказки</a:t>
          </a:r>
          <a:endParaRPr lang="ru-RU" dirty="0"/>
        </a:p>
      </dgm:t>
    </dgm:pt>
    <dgm:pt modelId="{937B7F23-511B-4A38-983B-C1AAFEEE51B5}" type="parTrans" cxnId="{875ADE5F-4864-4E38-86F1-8BC8719C93F4}">
      <dgm:prSet/>
      <dgm:spPr/>
      <dgm:t>
        <a:bodyPr/>
        <a:lstStyle/>
        <a:p>
          <a:endParaRPr lang="ru-RU"/>
        </a:p>
      </dgm:t>
    </dgm:pt>
    <dgm:pt modelId="{DE736B91-0EA9-4EFA-897A-88E9B869BE1E}" type="sibTrans" cxnId="{875ADE5F-4864-4E38-86F1-8BC8719C93F4}">
      <dgm:prSet/>
      <dgm:spPr/>
      <dgm:t>
        <a:bodyPr/>
        <a:lstStyle/>
        <a:p>
          <a:endParaRPr lang="ru-RU"/>
        </a:p>
      </dgm:t>
    </dgm:pt>
    <dgm:pt modelId="{F7A8DF93-7BD5-4597-8EA9-10E20E298FB7}" type="pres">
      <dgm:prSet presAssocID="{D0EE3F87-F18F-46C5-817D-E733AA06DF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1C7EB-BDEB-4565-801D-BC843BE07C61}" type="pres">
      <dgm:prSet presAssocID="{A79F7738-B562-452E-8918-500310EE2DDE}" presName="composite" presStyleCnt="0"/>
      <dgm:spPr/>
    </dgm:pt>
    <dgm:pt modelId="{4F69E7BA-954D-448A-97FC-5931CC458399}" type="pres">
      <dgm:prSet presAssocID="{A79F7738-B562-452E-8918-500310EE2D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AE97-E376-4D2B-89CF-31FE0771C93F}" type="pres">
      <dgm:prSet presAssocID="{A79F7738-B562-452E-8918-500310EE2D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3F2A9-66A3-4FEC-B951-17878AF4D6AA}" type="pres">
      <dgm:prSet presAssocID="{9EEDBA46-E729-4CC5-9E25-498E4646B652}" presName="sp" presStyleCnt="0"/>
      <dgm:spPr/>
    </dgm:pt>
    <dgm:pt modelId="{C9EDAAB5-8CDD-4335-AEDE-B6755FDB6606}" type="pres">
      <dgm:prSet presAssocID="{51E03A14-3723-4CCB-AB2A-9D555FCB4C66}" presName="composite" presStyleCnt="0"/>
      <dgm:spPr/>
    </dgm:pt>
    <dgm:pt modelId="{B4CBCC37-2954-4A58-941C-DF796D998C79}" type="pres">
      <dgm:prSet presAssocID="{51E03A14-3723-4CCB-AB2A-9D555FCB4C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B6291-74D6-4DE6-9FAC-E528E57BA87F}" type="pres">
      <dgm:prSet presAssocID="{51E03A14-3723-4CCB-AB2A-9D555FCB4C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6C78D-A745-4FB9-A499-A3E60118FE93}" type="pres">
      <dgm:prSet presAssocID="{9C175C34-02D5-4185-AE65-6D45E2167260}" presName="sp" presStyleCnt="0"/>
      <dgm:spPr/>
    </dgm:pt>
    <dgm:pt modelId="{D33C1F8D-E26B-43A7-BAE4-57509D65D60F}" type="pres">
      <dgm:prSet presAssocID="{2539E887-DDEC-4DEE-AC39-464BC6DD4838}" presName="composite" presStyleCnt="0"/>
      <dgm:spPr/>
    </dgm:pt>
    <dgm:pt modelId="{6829E8D5-2896-48F5-84D9-2191CE99796D}" type="pres">
      <dgm:prSet presAssocID="{2539E887-DDEC-4DEE-AC39-464BC6DD48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4C13D-750A-485A-B4BC-48F980951538}" type="pres">
      <dgm:prSet presAssocID="{2539E887-DDEC-4DEE-AC39-464BC6DD48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57491-AEB6-47BD-816D-A0CBE3E6264A}" type="presOf" srcId="{34DFFA4B-3706-4791-9CE1-228133003AE1}" destId="{31C5AE97-E376-4D2B-89CF-31FE0771C93F}" srcOrd="0" destOrd="1" presId="urn:microsoft.com/office/officeart/2005/8/layout/chevron2"/>
    <dgm:cxn modelId="{B1CDDEC7-D8F5-4883-B718-BBBBA0955AA8}" type="presOf" srcId="{D0EE3F87-F18F-46C5-817D-E733AA06DF54}" destId="{F7A8DF93-7BD5-4597-8EA9-10E20E298FB7}" srcOrd="0" destOrd="0" presId="urn:microsoft.com/office/officeart/2005/8/layout/chevron2"/>
    <dgm:cxn modelId="{426787AC-DBB1-48ED-B2D7-AD9CAA2AE051}" type="presOf" srcId="{A5A2DBC4-DBB9-4548-A8C6-F1DDAD019E8B}" destId="{0CC4C13D-750A-485A-B4BC-48F980951538}" srcOrd="0" destOrd="0" presId="urn:microsoft.com/office/officeart/2005/8/layout/chevron2"/>
    <dgm:cxn modelId="{2431626E-CFD4-4C9A-9E04-03711E24D32A}" type="presOf" srcId="{E1C2FECF-CB01-44F7-8BAB-3FCF4C7828B4}" destId="{0CC4C13D-750A-485A-B4BC-48F980951538}" srcOrd="0" destOrd="1" presId="urn:microsoft.com/office/officeart/2005/8/layout/chevron2"/>
    <dgm:cxn modelId="{3E9CCF7C-CA29-4206-A288-F574FC79E100}" type="presOf" srcId="{A79F7738-B562-452E-8918-500310EE2DDE}" destId="{4F69E7BA-954D-448A-97FC-5931CC458399}" srcOrd="0" destOrd="0" presId="urn:microsoft.com/office/officeart/2005/8/layout/chevron2"/>
    <dgm:cxn modelId="{215B66BB-6A48-43A5-B64D-2B902DAAD431}" type="presOf" srcId="{2539E887-DDEC-4DEE-AC39-464BC6DD4838}" destId="{6829E8D5-2896-48F5-84D9-2191CE99796D}" srcOrd="0" destOrd="0" presId="urn:microsoft.com/office/officeart/2005/8/layout/chevron2"/>
    <dgm:cxn modelId="{65B47189-E79A-4CA8-A032-FD8BFE56D7C9}" type="presOf" srcId="{8A2BA50A-856F-4110-A73A-2A0631C6FF0E}" destId="{31C5AE97-E376-4D2B-89CF-31FE0771C93F}" srcOrd="0" destOrd="0" presId="urn:microsoft.com/office/officeart/2005/8/layout/chevron2"/>
    <dgm:cxn modelId="{AB01520B-7078-4B5F-8B4E-270F5E985B7F}" srcId="{D0EE3F87-F18F-46C5-817D-E733AA06DF54}" destId="{51E03A14-3723-4CCB-AB2A-9D555FCB4C66}" srcOrd="1" destOrd="0" parTransId="{409435D6-DFD7-411C-AFC2-19F6669F3928}" sibTransId="{9C175C34-02D5-4185-AE65-6D45E2167260}"/>
    <dgm:cxn modelId="{F40A300A-038F-407C-A5D6-A4DA16115CD2}" srcId="{51E03A14-3723-4CCB-AB2A-9D555FCB4C66}" destId="{2AE53BDB-ABFA-4827-AB61-7BD5B64DAE70}" srcOrd="1" destOrd="0" parTransId="{A861A821-3AA9-474E-A2F2-5ECEADD0A2E5}" sibTransId="{18B1B457-A582-4BD2-803C-F1C9CF172563}"/>
    <dgm:cxn modelId="{22D570E0-28CC-4A8C-98DB-0ED4AD9053AD}" type="presOf" srcId="{2AE53BDB-ABFA-4827-AB61-7BD5B64DAE70}" destId="{48FB6291-74D6-4DE6-9FAC-E528E57BA87F}" srcOrd="0" destOrd="1" presId="urn:microsoft.com/office/officeart/2005/8/layout/chevron2"/>
    <dgm:cxn modelId="{C27FCDFD-2051-43B4-8EF9-1BA69A365A37}" srcId="{D0EE3F87-F18F-46C5-817D-E733AA06DF54}" destId="{2539E887-DDEC-4DEE-AC39-464BC6DD4838}" srcOrd="2" destOrd="0" parTransId="{9B455EC6-3436-42F9-ADC6-14B40AEC4562}" sibTransId="{6F0FDE52-9E2D-49B8-BCEC-2F8D02911418}"/>
    <dgm:cxn modelId="{5C2452F4-4775-481E-928F-771BFAE04C77}" srcId="{D0EE3F87-F18F-46C5-817D-E733AA06DF54}" destId="{A79F7738-B562-452E-8918-500310EE2DDE}" srcOrd="0" destOrd="0" parTransId="{9BB9BF9A-4FA0-4F2F-81F1-5A8DB5BBB697}" sibTransId="{9EEDBA46-E729-4CC5-9E25-498E4646B652}"/>
    <dgm:cxn modelId="{875ADE5F-4864-4E38-86F1-8BC8719C93F4}" srcId="{2539E887-DDEC-4DEE-AC39-464BC6DD4838}" destId="{E1C2FECF-CB01-44F7-8BAB-3FCF4C7828B4}" srcOrd="1" destOrd="0" parTransId="{937B7F23-511B-4A38-983B-C1AAFEEE51B5}" sibTransId="{DE736B91-0EA9-4EFA-897A-88E9B869BE1E}"/>
    <dgm:cxn modelId="{AA65BA19-89B0-45A8-B429-9F93B7F7F18A}" srcId="{51E03A14-3723-4CCB-AB2A-9D555FCB4C66}" destId="{ECEE9BA4-AAB4-460C-A934-AEDD7111D99D}" srcOrd="0" destOrd="0" parTransId="{F2D9CA4E-2D6B-4A5F-8588-BB1B33A4EC2D}" sibTransId="{3CD602FF-83E2-4ECF-8B7E-73556C610735}"/>
    <dgm:cxn modelId="{ACEEF495-BEF7-41CC-BEEF-72BE2CC4090D}" srcId="{2539E887-DDEC-4DEE-AC39-464BC6DD4838}" destId="{A5A2DBC4-DBB9-4548-A8C6-F1DDAD019E8B}" srcOrd="0" destOrd="0" parTransId="{0D25E3F8-7A98-4C63-BD24-D02AA1E92A0B}" sibTransId="{B784D9BB-1AE7-409E-B134-852996F4F92E}"/>
    <dgm:cxn modelId="{9E77D1A0-F690-4364-A5DB-0F8B3A6F449D}" srcId="{A79F7738-B562-452E-8918-500310EE2DDE}" destId="{8A2BA50A-856F-4110-A73A-2A0631C6FF0E}" srcOrd="0" destOrd="0" parTransId="{163FEFF5-F58C-4AA9-BA7F-7457573384B9}" sibTransId="{C42A0C7D-5DEB-4CC3-8440-7476D1696B80}"/>
    <dgm:cxn modelId="{B71920E6-DF8E-48AB-BF99-95A564012AB0}" srcId="{A79F7738-B562-452E-8918-500310EE2DDE}" destId="{34DFFA4B-3706-4791-9CE1-228133003AE1}" srcOrd="1" destOrd="0" parTransId="{F18D3C31-66EC-4CD0-A0E3-9ADF59009F59}" sibTransId="{6A27726F-AB3D-426B-BCDB-A16590145082}"/>
    <dgm:cxn modelId="{4B1E563B-5297-4839-90D1-A70599516F72}" type="presOf" srcId="{ECEE9BA4-AAB4-460C-A934-AEDD7111D99D}" destId="{48FB6291-74D6-4DE6-9FAC-E528E57BA87F}" srcOrd="0" destOrd="0" presId="urn:microsoft.com/office/officeart/2005/8/layout/chevron2"/>
    <dgm:cxn modelId="{B540522F-EDA1-4949-AE4C-CA2F9F1F8BDD}" type="presOf" srcId="{51E03A14-3723-4CCB-AB2A-9D555FCB4C66}" destId="{B4CBCC37-2954-4A58-941C-DF796D998C79}" srcOrd="0" destOrd="0" presId="urn:microsoft.com/office/officeart/2005/8/layout/chevron2"/>
    <dgm:cxn modelId="{AFE74A0A-B5A2-4DFE-83E7-43D3DA800597}" type="presParOf" srcId="{F7A8DF93-7BD5-4597-8EA9-10E20E298FB7}" destId="{BAF1C7EB-BDEB-4565-801D-BC843BE07C61}" srcOrd="0" destOrd="0" presId="urn:microsoft.com/office/officeart/2005/8/layout/chevron2"/>
    <dgm:cxn modelId="{ABFAF29A-5163-4075-87E2-434F0D274888}" type="presParOf" srcId="{BAF1C7EB-BDEB-4565-801D-BC843BE07C61}" destId="{4F69E7BA-954D-448A-97FC-5931CC458399}" srcOrd="0" destOrd="0" presId="urn:microsoft.com/office/officeart/2005/8/layout/chevron2"/>
    <dgm:cxn modelId="{B1092B3F-095B-41A8-85FD-BC845FA1004A}" type="presParOf" srcId="{BAF1C7EB-BDEB-4565-801D-BC843BE07C61}" destId="{31C5AE97-E376-4D2B-89CF-31FE0771C93F}" srcOrd="1" destOrd="0" presId="urn:microsoft.com/office/officeart/2005/8/layout/chevron2"/>
    <dgm:cxn modelId="{94B9E5E6-ED1B-413B-83DD-E4AE80F420CB}" type="presParOf" srcId="{F7A8DF93-7BD5-4597-8EA9-10E20E298FB7}" destId="{EAD3F2A9-66A3-4FEC-B951-17878AF4D6AA}" srcOrd="1" destOrd="0" presId="urn:microsoft.com/office/officeart/2005/8/layout/chevron2"/>
    <dgm:cxn modelId="{1CEB450A-8B10-4BC9-BCE1-8596A6A3AB2A}" type="presParOf" srcId="{F7A8DF93-7BD5-4597-8EA9-10E20E298FB7}" destId="{C9EDAAB5-8CDD-4335-AEDE-B6755FDB6606}" srcOrd="2" destOrd="0" presId="urn:microsoft.com/office/officeart/2005/8/layout/chevron2"/>
    <dgm:cxn modelId="{33E14941-C414-4D54-ADC5-0A28CE0F086C}" type="presParOf" srcId="{C9EDAAB5-8CDD-4335-AEDE-B6755FDB6606}" destId="{B4CBCC37-2954-4A58-941C-DF796D998C79}" srcOrd="0" destOrd="0" presId="urn:microsoft.com/office/officeart/2005/8/layout/chevron2"/>
    <dgm:cxn modelId="{4CDC08AD-45E7-4575-92CC-F605BBDEB200}" type="presParOf" srcId="{C9EDAAB5-8CDD-4335-AEDE-B6755FDB6606}" destId="{48FB6291-74D6-4DE6-9FAC-E528E57BA87F}" srcOrd="1" destOrd="0" presId="urn:microsoft.com/office/officeart/2005/8/layout/chevron2"/>
    <dgm:cxn modelId="{900914C9-75CD-4126-8890-9807980C373C}" type="presParOf" srcId="{F7A8DF93-7BD5-4597-8EA9-10E20E298FB7}" destId="{3A86C78D-A745-4FB9-A499-A3E60118FE93}" srcOrd="3" destOrd="0" presId="urn:microsoft.com/office/officeart/2005/8/layout/chevron2"/>
    <dgm:cxn modelId="{2A09E342-1245-463F-911C-C67BB0B385BC}" type="presParOf" srcId="{F7A8DF93-7BD5-4597-8EA9-10E20E298FB7}" destId="{D33C1F8D-E26B-43A7-BAE4-57509D65D60F}" srcOrd="4" destOrd="0" presId="urn:microsoft.com/office/officeart/2005/8/layout/chevron2"/>
    <dgm:cxn modelId="{CF01A600-9A8E-4BC3-BAAF-D8A1D0B13AEC}" type="presParOf" srcId="{D33C1F8D-E26B-43A7-BAE4-57509D65D60F}" destId="{6829E8D5-2896-48F5-84D9-2191CE99796D}" srcOrd="0" destOrd="0" presId="urn:microsoft.com/office/officeart/2005/8/layout/chevron2"/>
    <dgm:cxn modelId="{CC69717A-010A-4CAC-9F2F-70042A6AA7AE}" type="presParOf" srcId="{D33C1F8D-E26B-43A7-BAE4-57509D65D60F}" destId="{0CC4C13D-750A-485A-B4BC-48F9809515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6C0E3-0F07-4AF2-8964-5A7EF996C9F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D6C069-4E75-4819-B0A8-19F5FFF9B1EF}">
      <dgm:prSet phldrT="[Текст]" custT="1"/>
      <dgm:spPr/>
      <dgm:t>
        <a:bodyPr/>
        <a:lstStyle/>
        <a:p>
          <a:r>
            <a:rPr lang="ru-RU" sz="2000" dirty="0" smtClean="0"/>
            <a:t>Возможность  управления характером моторного звена эмоционального отклика </a:t>
          </a:r>
          <a:endParaRPr lang="ru-RU" sz="2000" dirty="0"/>
        </a:p>
      </dgm:t>
    </dgm:pt>
    <dgm:pt modelId="{0CA7A6E6-0ED8-4B54-A49E-90A0B711EB7A}" type="parTrans" cxnId="{BB3A9E51-39D5-4008-978A-96388D5E1D74}">
      <dgm:prSet/>
      <dgm:spPr/>
      <dgm:t>
        <a:bodyPr/>
        <a:lstStyle/>
        <a:p>
          <a:endParaRPr lang="ru-RU"/>
        </a:p>
      </dgm:t>
    </dgm:pt>
    <dgm:pt modelId="{6A0F8CF2-38A4-4AB6-8A08-D45C6C9B7560}" type="sibTrans" cxnId="{BB3A9E51-39D5-4008-978A-96388D5E1D74}">
      <dgm:prSet/>
      <dgm:spPr/>
      <dgm:t>
        <a:bodyPr/>
        <a:lstStyle/>
        <a:p>
          <a:endParaRPr lang="ru-RU"/>
        </a:p>
      </dgm:t>
    </dgm:pt>
    <dgm:pt modelId="{D5069257-4A65-47C5-BE14-21957DD84DC8}">
      <dgm:prSet phldrT="[Текст]" custT="1"/>
      <dgm:spPr/>
      <dgm:t>
        <a:bodyPr/>
        <a:lstStyle/>
        <a:p>
          <a:pPr algn="ctr"/>
          <a:r>
            <a:rPr lang="ru-RU" sz="2000" dirty="0" smtClean="0"/>
            <a:t>Снятие </a:t>
          </a:r>
          <a:r>
            <a:rPr lang="ru-RU" sz="2000" dirty="0" err="1" smtClean="0"/>
            <a:t>психомышечного</a:t>
          </a:r>
          <a:r>
            <a:rPr lang="ru-RU" sz="2000" dirty="0" smtClean="0"/>
            <a:t> напряжения ,скованности в жестах, движениях, голосовых реакциях</a:t>
          </a:r>
          <a:endParaRPr lang="ru-RU" sz="2000" dirty="0"/>
        </a:p>
      </dgm:t>
    </dgm:pt>
    <dgm:pt modelId="{823A7F9A-9628-46C6-AF06-6980E7369CC1}" type="parTrans" cxnId="{22266AAC-9BBC-48E1-B56C-7D2A2A22177E}">
      <dgm:prSet/>
      <dgm:spPr/>
      <dgm:t>
        <a:bodyPr/>
        <a:lstStyle/>
        <a:p>
          <a:endParaRPr lang="ru-RU"/>
        </a:p>
      </dgm:t>
    </dgm:pt>
    <dgm:pt modelId="{D3CB5AFE-633A-447F-B1CD-822BF08822AC}" type="sibTrans" cxnId="{22266AAC-9BBC-48E1-B56C-7D2A2A22177E}">
      <dgm:prSet/>
      <dgm:spPr/>
      <dgm:t>
        <a:bodyPr/>
        <a:lstStyle/>
        <a:p>
          <a:endParaRPr lang="ru-RU"/>
        </a:p>
      </dgm:t>
    </dgm:pt>
    <dgm:pt modelId="{0C5E714C-827E-4C89-B0A1-1E4AAC7D5EC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Развитие выразительности моторного звена эмоционального отклика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4846C3D5-F0C1-40B0-8E6E-32AAA4872C9D}" type="parTrans" cxnId="{C26AC80E-8E6E-4122-A84E-D41897D52AC0}">
      <dgm:prSet/>
      <dgm:spPr/>
      <dgm:t>
        <a:bodyPr/>
        <a:lstStyle/>
        <a:p>
          <a:endParaRPr lang="ru-RU"/>
        </a:p>
      </dgm:t>
    </dgm:pt>
    <dgm:pt modelId="{46BBFC62-A096-4C14-B938-A52DD35B2571}" type="sibTrans" cxnId="{C26AC80E-8E6E-4122-A84E-D41897D52AC0}">
      <dgm:prSet/>
      <dgm:spPr/>
      <dgm:t>
        <a:bodyPr/>
        <a:lstStyle/>
        <a:p>
          <a:endParaRPr lang="ru-RU"/>
        </a:p>
      </dgm:t>
    </dgm:pt>
    <dgm:pt modelId="{B9AAA52E-A739-4B9C-862F-3A93C906564A}">
      <dgm:prSet phldrT="[Текст]" custT="1"/>
      <dgm:spPr/>
      <dgm:t>
        <a:bodyPr/>
        <a:lstStyle/>
        <a:p>
          <a:r>
            <a:rPr lang="ru-RU" sz="2000" dirty="0" smtClean="0"/>
            <a:t>Побуждение к демонстрации индивидуально-неповторимого рисунка эмоциональной экспрессии</a:t>
          </a:r>
          <a:endParaRPr lang="ru-RU" sz="2000" dirty="0"/>
        </a:p>
      </dgm:t>
    </dgm:pt>
    <dgm:pt modelId="{8D9E53FC-8C56-44C0-B5C5-95EB9864BBE1}" type="parTrans" cxnId="{007DD589-26CD-4878-BB7E-C1C810814077}">
      <dgm:prSet/>
      <dgm:spPr/>
      <dgm:t>
        <a:bodyPr/>
        <a:lstStyle/>
        <a:p>
          <a:endParaRPr lang="ru-RU"/>
        </a:p>
      </dgm:t>
    </dgm:pt>
    <dgm:pt modelId="{20987905-80B3-4025-BBEF-58F5EA898F63}" type="sibTrans" cxnId="{007DD589-26CD-4878-BB7E-C1C810814077}">
      <dgm:prSet/>
      <dgm:spPr/>
      <dgm:t>
        <a:bodyPr/>
        <a:lstStyle/>
        <a:p>
          <a:endParaRPr lang="ru-RU"/>
        </a:p>
      </dgm:t>
    </dgm:pt>
    <dgm:pt modelId="{30DF4841-068F-4C79-9C49-EEE49BB48AEC}">
      <dgm:prSet phldrT="[Текст]" custT="1"/>
      <dgm:spPr/>
      <dgm:t>
        <a:bodyPr/>
        <a:lstStyle/>
        <a:p>
          <a:pPr algn="ctr"/>
          <a:r>
            <a:rPr lang="ru-RU" sz="2000" dirty="0" smtClean="0"/>
            <a:t>Побуждение к демонстрации индивидуально-неповторимого рисунка эмоциональной экспрессии</a:t>
          </a:r>
          <a:endParaRPr lang="ru-RU" sz="2000" dirty="0"/>
        </a:p>
      </dgm:t>
    </dgm:pt>
    <dgm:pt modelId="{1A2CF1C6-143A-4F26-9802-582B3BF0AA1F}" type="sibTrans" cxnId="{B8E615E6-EBFC-428F-AA18-40DAAC2B8661}">
      <dgm:prSet/>
      <dgm:spPr/>
      <dgm:t>
        <a:bodyPr/>
        <a:lstStyle/>
        <a:p>
          <a:endParaRPr lang="ru-RU"/>
        </a:p>
      </dgm:t>
    </dgm:pt>
    <dgm:pt modelId="{1749AED1-BDB1-4348-B531-C4B6C059D223}" type="parTrans" cxnId="{B8E615E6-EBFC-428F-AA18-40DAAC2B8661}">
      <dgm:prSet/>
      <dgm:spPr/>
      <dgm:t>
        <a:bodyPr/>
        <a:lstStyle/>
        <a:p>
          <a:endParaRPr lang="ru-RU"/>
        </a:p>
      </dgm:t>
    </dgm:pt>
    <dgm:pt modelId="{5B237EAD-B605-4C4A-8BD4-5B81EAC9F8EC}" type="pres">
      <dgm:prSet presAssocID="{2686C0E3-0F07-4AF2-8964-5A7EF996C9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81103-C13B-4FB8-8342-043DA3A428BF}" type="pres">
      <dgm:prSet presAssocID="{E7D6C069-4E75-4819-B0A8-19F5FFF9B1EF}" presName="node" presStyleLbl="node1" presStyleIdx="0" presStyleCnt="5" custScaleX="143789" custScaleY="100080" custLinFactNeighborX="-28778" custLinFactNeighborY="1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148FA-7300-497C-97E8-2235258DE6E3}" type="pres">
      <dgm:prSet presAssocID="{6A0F8CF2-38A4-4AB6-8A08-D45C6C9B7560}" presName="sibTrans" presStyleCnt="0"/>
      <dgm:spPr/>
      <dgm:t>
        <a:bodyPr/>
        <a:lstStyle/>
        <a:p>
          <a:endParaRPr lang="ru-RU"/>
        </a:p>
      </dgm:t>
    </dgm:pt>
    <dgm:pt modelId="{94E7BDA8-D9EF-48E5-A01C-F33576046F9B}" type="pres">
      <dgm:prSet presAssocID="{D5069257-4A65-47C5-BE14-21957DD84DC8}" presName="node" presStyleLbl="node1" presStyleIdx="1" presStyleCnt="5" custScaleX="153146" custScaleY="97917" custLinFactNeighborX="29570" custLinFactNeighborY="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631D-2608-4132-8F56-CA4B89B40191}" type="pres">
      <dgm:prSet presAssocID="{D3CB5AFE-633A-447F-B1CD-822BF08822AC}" presName="sibTrans" presStyleCnt="0"/>
      <dgm:spPr/>
      <dgm:t>
        <a:bodyPr/>
        <a:lstStyle/>
        <a:p>
          <a:endParaRPr lang="ru-RU"/>
        </a:p>
      </dgm:t>
    </dgm:pt>
    <dgm:pt modelId="{9502156B-C8DF-48A0-B85C-BB445942BB2B}" type="pres">
      <dgm:prSet presAssocID="{0C5E714C-827E-4C89-B0A1-1E4AAC7D5EC6}" presName="node" presStyleLbl="node1" presStyleIdx="2" presStyleCnt="5" custScaleX="137497" custScaleY="146374" custLinFactNeighborX="-8313" custLinFactNeighborY="-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B2A14-3C3D-4295-A910-5969186E6159}" type="pres">
      <dgm:prSet presAssocID="{46BBFC62-A096-4C14-B938-A52DD35B2571}" presName="sibTrans" presStyleCnt="0"/>
      <dgm:spPr/>
      <dgm:t>
        <a:bodyPr/>
        <a:lstStyle/>
        <a:p>
          <a:endParaRPr lang="ru-RU"/>
        </a:p>
      </dgm:t>
    </dgm:pt>
    <dgm:pt modelId="{F08896CB-EECC-4B8B-B965-F2E9B87A5B42}" type="pres">
      <dgm:prSet presAssocID="{30DF4841-068F-4C79-9C49-EEE49BB48AEC}" presName="node" presStyleLbl="node1" presStyleIdx="3" presStyleCnt="5" custScaleX="148940" custScaleY="149897" custLinFactNeighborX="-4743" custLinFactNeighborY="-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DA94E-BA0B-490B-ACC5-5D9F29D1D93A}" type="pres">
      <dgm:prSet presAssocID="{1A2CF1C6-143A-4F26-9802-582B3BF0AA1F}" presName="sibTrans" presStyleCnt="0"/>
      <dgm:spPr/>
      <dgm:t>
        <a:bodyPr/>
        <a:lstStyle/>
        <a:p>
          <a:endParaRPr lang="ru-RU"/>
        </a:p>
      </dgm:t>
    </dgm:pt>
    <dgm:pt modelId="{60089F3D-B822-4740-9977-A4807313BDFE}" type="pres">
      <dgm:prSet presAssocID="{B9AAA52E-A739-4B9C-862F-3A93C906564A}" presName="node" presStyleLbl="node1" presStyleIdx="4" presStyleCnt="5" custScaleX="235923" custScaleY="7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0CDD2-4AC6-4D67-9888-BB3A1CA04B3F}" type="presOf" srcId="{D5069257-4A65-47C5-BE14-21957DD84DC8}" destId="{94E7BDA8-D9EF-48E5-A01C-F33576046F9B}" srcOrd="0" destOrd="0" presId="urn:microsoft.com/office/officeart/2005/8/layout/default"/>
    <dgm:cxn modelId="{22266AAC-9BBC-48E1-B56C-7D2A2A22177E}" srcId="{2686C0E3-0F07-4AF2-8964-5A7EF996C9F9}" destId="{D5069257-4A65-47C5-BE14-21957DD84DC8}" srcOrd="1" destOrd="0" parTransId="{823A7F9A-9628-46C6-AF06-6980E7369CC1}" sibTransId="{D3CB5AFE-633A-447F-B1CD-822BF08822AC}"/>
    <dgm:cxn modelId="{BB3A9E51-39D5-4008-978A-96388D5E1D74}" srcId="{2686C0E3-0F07-4AF2-8964-5A7EF996C9F9}" destId="{E7D6C069-4E75-4819-B0A8-19F5FFF9B1EF}" srcOrd="0" destOrd="0" parTransId="{0CA7A6E6-0ED8-4B54-A49E-90A0B711EB7A}" sibTransId="{6A0F8CF2-38A4-4AB6-8A08-D45C6C9B7560}"/>
    <dgm:cxn modelId="{379A84BF-5857-4889-BAEA-9139448E1EAD}" type="presOf" srcId="{30DF4841-068F-4C79-9C49-EEE49BB48AEC}" destId="{F08896CB-EECC-4B8B-B965-F2E9B87A5B42}" srcOrd="0" destOrd="0" presId="urn:microsoft.com/office/officeart/2005/8/layout/default"/>
    <dgm:cxn modelId="{C0F7F7EC-C7B4-46F1-A0C2-CF3FBBCA6F65}" type="presOf" srcId="{2686C0E3-0F07-4AF2-8964-5A7EF996C9F9}" destId="{5B237EAD-B605-4C4A-8BD4-5B81EAC9F8EC}" srcOrd="0" destOrd="0" presId="urn:microsoft.com/office/officeart/2005/8/layout/default"/>
    <dgm:cxn modelId="{8C610960-6D35-4EDE-8A13-718F474678A0}" type="presOf" srcId="{E7D6C069-4E75-4819-B0A8-19F5FFF9B1EF}" destId="{54581103-C13B-4FB8-8342-043DA3A428BF}" srcOrd="0" destOrd="0" presId="urn:microsoft.com/office/officeart/2005/8/layout/default"/>
    <dgm:cxn modelId="{007DD589-26CD-4878-BB7E-C1C810814077}" srcId="{2686C0E3-0F07-4AF2-8964-5A7EF996C9F9}" destId="{B9AAA52E-A739-4B9C-862F-3A93C906564A}" srcOrd="4" destOrd="0" parTransId="{8D9E53FC-8C56-44C0-B5C5-95EB9864BBE1}" sibTransId="{20987905-80B3-4025-BBEF-58F5EA898F63}"/>
    <dgm:cxn modelId="{C39BD9CB-2606-4ECC-864C-DC6DE2D94461}" type="presOf" srcId="{B9AAA52E-A739-4B9C-862F-3A93C906564A}" destId="{60089F3D-B822-4740-9977-A4807313BDFE}" srcOrd="0" destOrd="0" presId="urn:microsoft.com/office/officeart/2005/8/layout/default"/>
    <dgm:cxn modelId="{B8E615E6-EBFC-428F-AA18-40DAAC2B8661}" srcId="{2686C0E3-0F07-4AF2-8964-5A7EF996C9F9}" destId="{30DF4841-068F-4C79-9C49-EEE49BB48AEC}" srcOrd="3" destOrd="0" parTransId="{1749AED1-BDB1-4348-B531-C4B6C059D223}" sibTransId="{1A2CF1C6-143A-4F26-9802-582B3BF0AA1F}"/>
    <dgm:cxn modelId="{A502E8A4-C9C2-4EC2-8B5F-65CB17E56016}" type="presOf" srcId="{0C5E714C-827E-4C89-B0A1-1E4AAC7D5EC6}" destId="{9502156B-C8DF-48A0-B85C-BB445942BB2B}" srcOrd="0" destOrd="0" presId="urn:microsoft.com/office/officeart/2005/8/layout/default"/>
    <dgm:cxn modelId="{C26AC80E-8E6E-4122-A84E-D41897D52AC0}" srcId="{2686C0E3-0F07-4AF2-8964-5A7EF996C9F9}" destId="{0C5E714C-827E-4C89-B0A1-1E4AAC7D5EC6}" srcOrd="2" destOrd="0" parTransId="{4846C3D5-F0C1-40B0-8E6E-32AAA4872C9D}" sibTransId="{46BBFC62-A096-4C14-B938-A52DD35B2571}"/>
    <dgm:cxn modelId="{9FE3BBD1-B7A1-4C2F-8809-011A379145A7}" type="presParOf" srcId="{5B237EAD-B605-4C4A-8BD4-5B81EAC9F8EC}" destId="{54581103-C13B-4FB8-8342-043DA3A428BF}" srcOrd="0" destOrd="0" presId="urn:microsoft.com/office/officeart/2005/8/layout/default"/>
    <dgm:cxn modelId="{FBA1DF57-B208-41D9-9BBA-A0C4E13716C7}" type="presParOf" srcId="{5B237EAD-B605-4C4A-8BD4-5B81EAC9F8EC}" destId="{F7A148FA-7300-497C-97E8-2235258DE6E3}" srcOrd="1" destOrd="0" presId="urn:microsoft.com/office/officeart/2005/8/layout/default"/>
    <dgm:cxn modelId="{F86277E6-4444-47E6-A2AD-26B82931CDD6}" type="presParOf" srcId="{5B237EAD-B605-4C4A-8BD4-5B81EAC9F8EC}" destId="{94E7BDA8-D9EF-48E5-A01C-F33576046F9B}" srcOrd="2" destOrd="0" presId="urn:microsoft.com/office/officeart/2005/8/layout/default"/>
    <dgm:cxn modelId="{7E97915A-6DDE-445F-9D6A-EB9230B16B2D}" type="presParOf" srcId="{5B237EAD-B605-4C4A-8BD4-5B81EAC9F8EC}" destId="{9ECE631D-2608-4132-8F56-CA4B89B40191}" srcOrd="3" destOrd="0" presId="urn:microsoft.com/office/officeart/2005/8/layout/default"/>
    <dgm:cxn modelId="{AFE8BAB5-7C42-4391-BA66-E71A9D4D1390}" type="presParOf" srcId="{5B237EAD-B605-4C4A-8BD4-5B81EAC9F8EC}" destId="{9502156B-C8DF-48A0-B85C-BB445942BB2B}" srcOrd="4" destOrd="0" presId="urn:microsoft.com/office/officeart/2005/8/layout/default"/>
    <dgm:cxn modelId="{3ADFBCC6-F9F1-43E5-BF61-152DD540AA00}" type="presParOf" srcId="{5B237EAD-B605-4C4A-8BD4-5B81EAC9F8EC}" destId="{3EBB2A14-3C3D-4295-A910-5969186E6159}" srcOrd="5" destOrd="0" presId="urn:microsoft.com/office/officeart/2005/8/layout/default"/>
    <dgm:cxn modelId="{82CF583D-9DF8-454C-B896-259DDE02267C}" type="presParOf" srcId="{5B237EAD-B605-4C4A-8BD4-5B81EAC9F8EC}" destId="{F08896CB-EECC-4B8B-B965-F2E9B87A5B42}" srcOrd="6" destOrd="0" presId="urn:microsoft.com/office/officeart/2005/8/layout/default"/>
    <dgm:cxn modelId="{CD005B9D-BCBE-475B-987E-EB2C30462734}" type="presParOf" srcId="{5B237EAD-B605-4C4A-8BD4-5B81EAC9F8EC}" destId="{572DA94E-BA0B-490B-ACC5-5D9F29D1D93A}" srcOrd="7" destOrd="0" presId="urn:microsoft.com/office/officeart/2005/8/layout/default"/>
    <dgm:cxn modelId="{35982058-6798-4D8D-B601-34EB3E3E3AAD}" type="presParOf" srcId="{5B237EAD-B605-4C4A-8BD4-5B81EAC9F8EC}" destId="{60089F3D-B822-4740-9977-A4807313BDFE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32B3F4-FF1F-4E25-8E68-9393F3931877}" type="doc">
      <dgm:prSet loTypeId="urn:microsoft.com/office/officeart/2005/8/layout/hProcess7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9EA5A62-86D9-4816-BEC6-90CE1D415D89}" type="pres">
      <dgm:prSet presAssocID="{2B32B3F4-FF1F-4E25-8E68-9393F39318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8B01E-A488-4B49-B944-9567F822FAF4}" type="presOf" srcId="{2B32B3F4-FF1F-4E25-8E68-9393F3931877}" destId="{E9EA5A62-86D9-4816-BEC6-90CE1D415D89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048A37-6FD6-4760-931F-EDEE90AA51E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02B97E6-E505-4C26-A801-73C00439A4E5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6">
                  <a:lumMod val="50000"/>
                </a:schemeClr>
              </a:solidFill>
            </a:rPr>
            <a:t>Игровая драматизация (Л.П. Стрелкова, Н.А. Сорокина</a:t>
          </a:r>
          <a:r>
            <a:rPr lang="ru-RU" sz="1300" dirty="0" smtClean="0">
              <a:solidFill>
                <a:schemeClr val="accent6">
                  <a:lumMod val="50000"/>
                </a:schemeClr>
              </a:solidFill>
            </a:rPr>
            <a:t>)</a:t>
          </a:r>
          <a:endParaRPr lang="ru-RU" sz="1300" dirty="0">
            <a:solidFill>
              <a:schemeClr val="accent6">
                <a:lumMod val="50000"/>
              </a:schemeClr>
            </a:solidFill>
          </a:endParaRPr>
        </a:p>
      </dgm:t>
    </dgm:pt>
    <dgm:pt modelId="{10790D3A-0942-4551-8342-E3BB87F002BC}" type="parTrans" cxnId="{5C54695A-6ED8-4469-B062-07B156CBB02C}">
      <dgm:prSet/>
      <dgm:spPr/>
      <dgm:t>
        <a:bodyPr/>
        <a:lstStyle/>
        <a:p>
          <a:endParaRPr lang="ru-RU"/>
        </a:p>
      </dgm:t>
    </dgm:pt>
    <dgm:pt modelId="{58770C04-8D94-419E-8667-38724B7AE39B}" type="sibTrans" cxnId="{5C54695A-6ED8-4469-B062-07B156CBB02C}">
      <dgm:prSet/>
      <dgm:spPr/>
      <dgm:t>
        <a:bodyPr/>
        <a:lstStyle/>
        <a:p>
          <a:endParaRPr lang="ru-RU"/>
        </a:p>
      </dgm:t>
    </dgm:pt>
    <dgm:pt modelId="{77983EB7-F0A1-453E-960B-B8D8D76DA6C4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B050"/>
              </a:solidFill>
            </a:rPr>
            <a:t>Игровая </a:t>
          </a:r>
          <a:r>
            <a:rPr lang="ru-RU" sz="2800" dirty="0" err="1" smtClean="0">
              <a:solidFill>
                <a:srgbClr val="00B050"/>
              </a:solidFill>
            </a:rPr>
            <a:t>психогимнастика</a:t>
          </a:r>
          <a:r>
            <a:rPr lang="ru-RU" sz="2800" dirty="0" smtClean="0">
              <a:solidFill>
                <a:srgbClr val="00B050"/>
              </a:solidFill>
            </a:rPr>
            <a:t> (М.И. Чистякова)</a:t>
          </a:r>
          <a:endParaRPr lang="ru-RU" sz="2800" dirty="0">
            <a:solidFill>
              <a:srgbClr val="00B050"/>
            </a:solidFill>
          </a:endParaRPr>
        </a:p>
      </dgm:t>
    </dgm:pt>
    <dgm:pt modelId="{B39A590E-5D08-45E2-B141-9EB15D8A2503}" type="parTrans" cxnId="{DD275420-49C8-4FC5-A329-CB233159D2CE}">
      <dgm:prSet/>
      <dgm:spPr/>
      <dgm:t>
        <a:bodyPr/>
        <a:lstStyle/>
        <a:p>
          <a:endParaRPr lang="ru-RU"/>
        </a:p>
      </dgm:t>
    </dgm:pt>
    <dgm:pt modelId="{98AF6B4D-EDE5-4406-8628-87164A99D69E}" type="sibTrans" cxnId="{DD275420-49C8-4FC5-A329-CB233159D2CE}">
      <dgm:prSet/>
      <dgm:spPr/>
      <dgm:t>
        <a:bodyPr/>
        <a:lstStyle/>
        <a:p>
          <a:endParaRPr lang="ru-RU"/>
        </a:p>
      </dgm:t>
    </dgm:pt>
    <dgm:pt modelId="{D7C5768A-6EB3-4BCB-9A9D-9C7AB78B3F3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Игровые драматизации (Г. </a:t>
          </a:r>
          <a:r>
            <a:rPr lang="ru-RU" sz="2800" dirty="0" err="1" smtClean="0">
              <a:solidFill>
                <a:schemeClr val="tx1"/>
              </a:solidFill>
            </a:rPr>
            <a:t>Барднер</a:t>
          </a:r>
          <a:r>
            <a:rPr lang="ru-RU" sz="2800" dirty="0" smtClean="0">
              <a:solidFill>
                <a:schemeClr val="tx1"/>
              </a:solidFill>
            </a:rPr>
            <a:t>, И.П. Воропаева</a:t>
          </a:r>
          <a:r>
            <a:rPr lang="ru-RU" sz="2800" dirty="0" smtClean="0"/>
            <a:t>)</a:t>
          </a:r>
          <a:endParaRPr lang="ru-RU" sz="2800" dirty="0"/>
        </a:p>
      </dgm:t>
    </dgm:pt>
    <dgm:pt modelId="{0A23FF87-2E71-4B3B-9532-25D9B4A10CF4}" type="parTrans" cxnId="{CF2A8214-24B4-4A65-9BA6-676D3A7446EE}">
      <dgm:prSet/>
      <dgm:spPr/>
      <dgm:t>
        <a:bodyPr/>
        <a:lstStyle/>
        <a:p>
          <a:endParaRPr lang="ru-RU"/>
        </a:p>
      </dgm:t>
    </dgm:pt>
    <dgm:pt modelId="{3DAADF11-39A2-4BB6-ACA6-441E120DD132}" type="sibTrans" cxnId="{CF2A8214-24B4-4A65-9BA6-676D3A7446EE}">
      <dgm:prSet/>
      <dgm:spPr/>
      <dgm:t>
        <a:bodyPr/>
        <a:lstStyle/>
        <a:p>
          <a:endParaRPr lang="ru-RU"/>
        </a:p>
      </dgm:t>
    </dgm:pt>
    <dgm:pt modelId="{701CBEB6-DBA2-47F1-B2B2-A75353F4D9B2}" type="pres">
      <dgm:prSet presAssocID="{7F048A37-6FD6-4760-931F-EDEE90AA51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8D422-B3B5-4772-B19A-B256ECC39419}" type="pres">
      <dgm:prSet presAssocID="{902B97E6-E505-4C26-A801-73C00439A4E5}" presName="parentLin" presStyleCnt="0"/>
      <dgm:spPr/>
    </dgm:pt>
    <dgm:pt modelId="{1AE1C62E-740A-47CF-A7E7-A91BEC36FAAE}" type="pres">
      <dgm:prSet presAssocID="{902B97E6-E505-4C26-A801-73C00439A4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7F0521-DAD1-4E8B-806D-12E112080607}" type="pres">
      <dgm:prSet presAssocID="{902B97E6-E505-4C26-A801-73C00439A4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520E5-5E9A-4F0C-8DF7-DF7A464D8ED5}" type="pres">
      <dgm:prSet presAssocID="{902B97E6-E505-4C26-A801-73C00439A4E5}" presName="negativeSpace" presStyleCnt="0"/>
      <dgm:spPr/>
    </dgm:pt>
    <dgm:pt modelId="{E6CB7B85-75C8-4C35-8198-29D67862E167}" type="pres">
      <dgm:prSet presAssocID="{902B97E6-E505-4C26-A801-73C00439A4E5}" presName="childText" presStyleLbl="conFgAcc1" presStyleIdx="0" presStyleCnt="3">
        <dgm:presLayoutVars>
          <dgm:bulletEnabled val="1"/>
        </dgm:presLayoutVars>
      </dgm:prSet>
      <dgm:spPr/>
    </dgm:pt>
    <dgm:pt modelId="{E06A18E9-D7DF-4BE0-9139-8B3469F83489}" type="pres">
      <dgm:prSet presAssocID="{58770C04-8D94-419E-8667-38724B7AE39B}" presName="spaceBetweenRectangles" presStyleCnt="0"/>
      <dgm:spPr/>
    </dgm:pt>
    <dgm:pt modelId="{48758013-0113-4951-AE0C-E5D587E11EEB}" type="pres">
      <dgm:prSet presAssocID="{77983EB7-F0A1-453E-960B-B8D8D76DA6C4}" presName="parentLin" presStyleCnt="0"/>
      <dgm:spPr/>
    </dgm:pt>
    <dgm:pt modelId="{FBD96DA0-975A-40DC-A1A0-7F8B5576BE83}" type="pres">
      <dgm:prSet presAssocID="{77983EB7-F0A1-453E-960B-B8D8D76DA6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FC9DC5-15FF-40BD-A4A6-09CE26247122}" type="pres">
      <dgm:prSet presAssocID="{77983EB7-F0A1-453E-960B-B8D8D76DA6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5EEC9-7B4B-4D16-8031-5414BF005FA5}" type="pres">
      <dgm:prSet presAssocID="{77983EB7-F0A1-453E-960B-B8D8D76DA6C4}" presName="negativeSpace" presStyleCnt="0"/>
      <dgm:spPr/>
    </dgm:pt>
    <dgm:pt modelId="{4537106A-1425-4E7C-A15B-4990CA1BC731}" type="pres">
      <dgm:prSet presAssocID="{77983EB7-F0A1-453E-960B-B8D8D76DA6C4}" presName="childText" presStyleLbl="conFgAcc1" presStyleIdx="1" presStyleCnt="3">
        <dgm:presLayoutVars>
          <dgm:bulletEnabled val="1"/>
        </dgm:presLayoutVars>
      </dgm:prSet>
      <dgm:spPr/>
    </dgm:pt>
    <dgm:pt modelId="{625C9700-03F7-4954-9514-F634DEA08480}" type="pres">
      <dgm:prSet presAssocID="{98AF6B4D-EDE5-4406-8628-87164A99D69E}" presName="spaceBetweenRectangles" presStyleCnt="0"/>
      <dgm:spPr/>
    </dgm:pt>
    <dgm:pt modelId="{B45BED02-FE75-4D44-9488-5567C7911DB9}" type="pres">
      <dgm:prSet presAssocID="{D7C5768A-6EB3-4BCB-9A9D-9C7AB78B3F38}" presName="parentLin" presStyleCnt="0"/>
      <dgm:spPr/>
    </dgm:pt>
    <dgm:pt modelId="{99A2E59F-7EF2-4107-A73B-90D0C2D87F67}" type="pres">
      <dgm:prSet presAssocID="{D7C5768A-6EB3-4BCB-9A9D-9C7AB78B3F3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8EF10C3-5C62-4EE2-8D4E-BB19ED101039}" type="pres">
      <dgm:prSet presAssocID="{D7C5768A-6EB3-4BCB-9A9D-9C7AB78B3F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AAC0C-D4B7-44BA-A053-A9317F10DB55}" type="pres">
      <dgm:prSet presAssocID="{D7C5768A-6EB3-4BCB-9A9D-9C7AB78B3F38}" presName="negativeSpace" presStyleCnt="0"/>
      <dgm:spPr/>
    </dgm:pt>
    <dgm:pt modelId="{6C8B467F-46C4-4325-83EE-1B7F406CC533}" type="pres">
      <dgm:prSet presAssocID="{D7C5768A-6EB3-4BCB-9A9D-9C7AB78B3F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275420-49C8-4FC5-A329-CB233159D2CE}" srcId="{7F048A37-6FD6-4760-931F-EDEE90AA51EB}" destId="{77983EB7-F0A1-453E-960B-B8D8D76DA6C4}" srcOrd="1" destOrd="0" parTransId="{B39A590E-5D08-45E2-B141-9EB15D8A2503}" sibTransId="{98AF6B4D-EDE5-4406-8628-87164A99D69E}"/>
    <dgm:cxn modelId="{69D1A4F6-808B-4127-91F3-74AB267C1BD9}" type="presOf" srcId="{D7C5768A-6EB3-4BCB-9A9D-9C7AB78B3F38}" destId="{08EF10C3-5C62-4EE2-8D4E-BB19ED101039}" srcOrd="1" destOrd="0" presId="urn:microsoft.com/office/officeart/2005/8/layout/list1"/>
    <dgm:cxn modelId="{E1DE1566-9908-4A84-A459-42E96E1C8D98}" type="presOf" srcId="{7F048A37-6FD6-4760-931F-EDEE90AA51EB}" destId="{701CBEB6-DBA2-47F1-B2B2-A75353F4D9B2}" srcOrd="0" destOrd="0" presId="urn:microsoft.com/office/officeart/2005/8/layout/list1"/>
    <dgm:cxn modelId="{7A7CA0DD-74DC-4FAF-AE47-C59F44D6F1C8}" type="presOf" srcId="{D7C5768A-6EB3-4BCB-9A9D-9C7AB78B3F38}" destId="{99A2E59F-7EF2-4107-A73B-90D0C2D87F67}" srcOrd="0" destOrd="0" presId="urn:microsoft.com/office/officeart/2005/8/layout/list1"/>
    <dgm:cxn modelId="{1184D5CC-B4F2-48F1-A2D5-D0EBE94D7F3F}" type="presOf" srcId="{902B97E6-E505-4C26-A801-73C00439A4E5}" destId="{1AE1C62E-740A-47CF-A7E7-A91BEC36FAAE}" srcOrd="0" destOrd="0" presId="urn:microsoft.com/office/officeart/2005/8/layout/list1"/>
    <dgm:cxn modelId="{CF2A8214-24B4-4A65-9BA6-676D3A7446EE}" srcId="{7F048A37-6FD6-4760-931F-EDEE90AA51EB}" destId="{D7C5768A-6EB3-4BCB-9A9D-9C7AB78B3F38}" srcOrd="2" destOrd="0" parTransId="{0A23FF87-2E71-4B3B-9532-25D9B4A10CF4}" sibTransId="{3DAADF11-39A2-4BB6-ACA6-441E120DD132}"/>
    <dgm:cxn modelId="{5C54695A-6ED8-4469-B062-07B156CBB02C}" srcId="{7F048A37-6FD6-4760-931F-EDEE90AA51EB}" destId="{902B97E6-E505-4C26-A801-73C00439A4E5}" srcOrd="0" destOrd="0" parTransId="{10790D3A-0942-4551-8342-E3BB87F002BC}" sibTransId="{58770C04-8D94-419E-8667-38724B7AE39B}"/>
    <dgm:cxn modelId="{CE4C50F2-FB89-4EB2-94BC-ECE959780C9D}" type="presOf" srcId="{77983EB7-F0A1-453E-960B-B8D8D76DA6C4}" destId="{FBD96DA0-975A-40DC-A1A0-7F8B5576BE83}" srcOrd="0" destOrd="0" presId="urn:microsoft.com/office/officeart/2005/8/layout/list1"/>
    <dgm:cxn modelId="{B44F271D-0453-4507-860E-F7FA2BF4F450}" type="presOf" srcId="{77983EB7-F0A1-453E-960B-B8D8D76DA6C4}" destId="{5CFC9DC5-15FF-40BD-A4A6-09CE26247122}" srcOrd="1" destOrd="0" presId="urn:microsoft.com/office/officeart/2005/8/layout/list1"/>
    <dgm:cxn modelId="{EAD5D950-EA72-45C1-AD03-8377E3F4CABE}" type="presOf" srcId="{902B97E6-E505-4C26-A801-73C00439A4E5}" destId="{BF7F0521-DAD1-4E8B-806D-12E112080607}" srcOrd="1" destOrd="0" presId="urn:microsoft.com/office/officeart/2005/8/layout/list1"/>
    <dgm:cxn modelId="{110C1EE0-8948-4A68-ACB8-FA2F18EACA5D}" type="presParOf" srcId="{701CBEB6-DBA2-47F1-B2B2-A75353F4D9B2}" destId="{18F8D422-B3B5-4772-B19A-B256ECC39419}" srcOrd="0" destOrd="0" presId="urn:microsoft.com/office/officeart/2005/8/layout/list1"/>
    <dgm:cxn modelId="{D60469D9-37ED-4E36-A804-0B25AB804F96}" type="presParOf" srcId="{18F8D422-B3B5-4772-B19A-B256ECC39419}" destId="{1AE1C62E-740A-47CF-A7E7-A91BEC36FAAE}" srcOrd="0" destOrd="0" presId="urn:microsoft.com/office/officeart/2005/8/layout/list1"/>
    <dgm:cxn modelId="{66C5E82E-221B-46A3-8CC3-73D2FAA9CB8C}" type="presParOf" srcId="{18F8D422-B3B5-4772-B19A-B256ECC39419}" destId="{BF7F0521-DAD1-4E8B-806D-12E112080607}" srcOrd="1" destOrd="0" presId="urn:microsoft.com/office/officeart/2005/8/layout/list1"/>
    <dgm:cxn modelId="{C31D117E-019F-4A1A-8A0C-C4FD962557B5}" type="presParOf" srcId="{701CBEB6-DBA2-47F1-B2B2-A75353F4D9B2}" destId="{AAB520E5-5E9A-4F0C-8DF7-DF7A464D8ED5}" srcOrd="1" destOrd="0" presId="urn:microsoft.com/office/officeart/2005/8/layout/list1"/>
    <dgm:cxn modelId="{FB958CB1-94E3-4079-949F-0F8637B7FF0E}" type="presParOf" srcId="{701CBEB6-DBA2-47F1-B2B2-A75353F4D9B2}" destId="{E6CB7B85-75C8-4C35-8198-29D67862E167}" srcOrd="2" destOrd="0" presId="urn:microsoft.com/office/officeart/2005/8/layout/list1"/>
    <dgm:cxn modelId="{E89B5E1C-F7F4-4555-A808-5595D7D3AEFD}" type="presParOf" srcId="{701CBEB6-DBA2-47F1-B2B2-A75353F4D9B2}" destId="{E06A18E9-D7DF-4BE0-9139-8B3469F83489}" srcOrd="3" destOrd="0" presId="urn:microsoft.com/office/officeart/2005/8/layout/list1"/>
    <dgm:cxn modelId="{679BF330-1685-448E-BCCA-6DCD2CC2DC07}" type="presParOf" srcId="{701CBEB6-DBA2-47F1-B2B2-A75353F4D9B2}" destId="{48758013-0113-4951-AE0C-E5D587E11EEB}" srcOrd="4" destOrd="0" presId="urn:microsoft.com/office/officeart/2005/8/layout/list1"/>
    <dgm:cxn modelId="{92680774-D4B2-48BC-9DDC-D6DE55675576}" type="presParOf" srcId="{48758013-0113-4951-AE0C-E5D587E11EEB}" destId="{FBD96DA0-975A-40DC-A1A0-7F8B5576BE83}" srcOrd="0" destOrd="0" presId="urn:microsoft.com/office/officeart/2005/8/layout/list1"/>
    <dgm:cxn modelId="{CA116E94-4FD5-4347-8516-484FA44084FE}" type="presParOf" srcId="{48758013-0113-4951-AE0C-E5D587E11EEB}" destId="{5CFC9DC5-15FF-40BD-A4A6-09CE26247122}" srcOrd="1" destOrd="0" presId="urn:microsoft.com/office/officeart/2005/8/layout/list1"/>
    <dgm:cxn modelId="{D9AD7718-247C-4039-A867-95860EFBF24B}" type="presParOf" srcId="{701CBEB6-DBA2-47F1-B2B2-A75353F4D9B2}" destId="{6735EEC9-7B4B-4D16-8031-5414BF005FA5}" srcOrd="5" destOrd="0" presId="urn:microsoft.com/office/officeart/2005/8/layout/list1"/>
    <dgm:cxn modelId="{C47655DD-50FD-438D-B80E-F938A6EF2567}" type="presParOf" srcId="{701CBEB6-DBA2-47F1-B2B2-A75353F4D9B2}" destId="{4537106A-1425-4E7C-A15B-4990CA1BC731}" srcOrd="6" destOrd="0" presId="urn:microsoft.com/office/officeart/2005/8/layout/list1"/>
    <dgm:cxn modelId="{DEEC7452-A4DC-44B6-9131-4C7770884C91}" type="presParOf" srcId="{701CBEB6-DBA2-47F1-B2B2-A75353F4D9B2}" destId="{625C9700-03F7-4954-9514-F634DEA08480}" srcOrd="7" destOrd="0" presId="urn:microsoft.com/office/officeart/2005/8/layout/list1"/>
    <dgm:cxn modelId="{00D07A62-EEEF-4112-88EF-4D65C696C9CE}" type="presParOf" srcId="{701CBEB6-DBA2-47F1-B2B2-A75353F4D9B2}" destId="{B45BED02-FE75-4D44-9488-5567C7911DB9}" srcOrd="8" destOrd="0" presId="urn:microsoft.com/office/officeart/2005/8/layout/list1"/>
    <dgm:cxn modelId="{1842026D-6FE5-4AB3-B1B7-622268A1977B}" type="presParOf" srcId="{B45BED02-FE75-4D44-9488-5567C7911DB9}" destId="{99A2E59F-7EF2-4107-A73B-90D0C2D87F67}" srcOrd="0" destOrd="0" presId="urn:microsoft.com/office/officeart/2005/8/layout/list1"/>
    <dgm:cxn modelId="{959A9228-52F7-46D4-8687-C06C3FF8A1CE}" type="presParOf" srcId="{B45BED02-FE75-4D44-9488-5567C7911DB9}" destId="{08EF10C3-5C62-4EE2-8D4E-BB19ED101039}" srcOrd="1" destOrd="0" presId="urn:microsoft.com/office/officeart/2005/8/layout/list1"/>
    <dgm:cxn modelId="{4ED01C8E-5A4E-40D4-9E76-3437FB1D9034}" type="presParOf" srcId="{701CBEB6-DBA2-47F1-B2B2-A75353F4D9B2}" destId="{17FAAC0C-D4B7-44BA-A053-A9317F10DB55}" srcOrd="9" destOrd="0" presId="urn:microsoft.com/office/officeart/2005/8/layout/list1"/>
    <dgm:cxn modelId="{1E8BA62B-F10B-4FF9-84D3-9BEBCAD79949}" type="presParOf" srcId="{701CBEB6-DBA2-47F1-B2B2-A75353F4D9B2}" destId="{6C8B467F-46C4-4325-83EE-1B7F406CC5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ED2D28-7F30-4EAF-9F92-D828A0F157DD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37465F-2DE1-49B8-B5FE-9EFAE491FCD9}">
      <dgm:prSet phldrT="[Текст]" custT="1"/>
      <dgm:spPr/>
      <dgm:t>
        <a:bodyPr/>
        <a:lstStyle/>
        <a:p>
          <a:r>
            <a:rPr lang="ru-RU" sz="2800" dirty="0" smtClean="0"/>
            <a:t>Специфику моторного профиля каждой эмоции</a:t>
          </a:r>
          <a:endParaRPr lang="ru-RU" sz="2800" dirty="0"/>
        </a:p>
      </dgm:t>
    </dgm:pt>
    <dgm:pt modelId="{C122E529-1791-4AAC-A1E4-495E08DAAC03}" type="parTrans" cxnId="{DEF4D641-07C2-472B-A9ED-96C04C3B777C}">
      <dgm:prSet/>
      <dgm:spPr/>
      <dgm:t>
        <a:bodyPr/>
        <a:lstStyle/>
        <a:p>
          <a:endParaRPr lang="ru-RU"/>
        </a:p>
      </dgm:t>
    </dgm:pt>
    <dgm:pt modelId="{D5AF93A6-BEBE-4823-BF8E-1B050A3C45B6}" type="sibTrans" cxnId="{DEF4D641-07C2-472B-A9ED-96C04C3B777C}">
      <dgm:prSet/>
      <dgm:spPr/>
      <dgm:t>
        <a:bodyPr/>
        <a:lstStyle/>
        <a:p>
          <a:endParaRPr lang="ru-RU"/>
        </a:p>
      </dgm:t>
    </dgm:pt>
    <dgm:pt modelId="{EF7241F6-69B5-45C5-A904-8600C525B78D}">
      <dgm:prSet phldrT="[Текст]" custT="1"/>
      <dgm:spPr/>
      <dgm:t>
        <a:bodyPr/>
        <a:lstStyle/>
        <a:p>
          <a:r>
            <a:rPr lang="ru-RU" sz="2800" dirty="0" smtClean="0"/>
            <a:t>Последовательность  в усложнении драматизаций, способов их организации</a:t>
          </a:r>
          <a:endParaRPr lang="ru-RU" sz="2800" dirty="0"/>
        </a:p>
      </dgm:t>
    </dgm:pt>
    <dgm:pt modelId="{6C4B689A-95EE-47AB-AB1B-ACC610FA3257}" type="parTrans" cxnId="{D662C60A-49FC-4713-BEE4-C799A105D531}">
      <dgm:prSet/>
      <dgm:spPr/>
      <dgm:t>
        <a:bodyPr/>
        <a:lstStyle/>
        <a:p>
          <a:endParaRPr lang="ru-RU"/>
        </a:p>
      </dgm:t>
    </dgm:pt>
    <dgm:pt modelId="{4F579154-D466-467B-9CB0-8AEC56E527C0}" type="sibTrans" cxnId="{D662C60A-49FC-4713-BEE4-C799A105D531}">
      <dgm:prSet/>
      <dgm:spPr/>
      <dgm:t>
        <a:bodyPr/>
        <a:lstStyle/>
        <a:p>
          <a:endParaRPr lang="ru-RU"/>
        </a:p>
      </dgm:t>
    </dgm:pt>
    <dgm:pt modelId="{2FD1C672-F18F-4DE5-AFE2-9D6FB0916231}">
      <dgm:prSet phldrT="[Текст]" custT="1"/>
      <dgm:spPr/>
      <dgm:t>
        <a:bodyPr/>
        <a:lstStyle/>
        <a:p>
          <a:r>
            <a:rPr lang="ru-RU" sz="2800" dirty="0" smtClean="0"/>
            <a:t>Последовательность введения составляющих экспрессивной стороны эмоций</a:t>
          </a:r>
          <a:endParaRPr lang="ru-RU" sz="2800" dirty="0"/>
        </a:p>
      </dgm:t>
    </dgm:pt>
    <dgm:pt modelId="{5615A331-475C-40DD-9D87-5437023AD2E2}" type="parTrans" cxnId="{F200F813-7B88-444A-8F71-4618E6E72720}">
      <dgm:prSet/>
      <dgm:spPr/>
      <dgm:t>
        <a:bodyPr/>
        <a:lstStyle/>
        <a:p>
          <a:endParaRPr lang="ru-RU"/>
        </a:p>
      </dgm:t>
    </dgm:pt>
    <dgm:pt modelId="{487EC1C0-8D15-42D2-8789-5CDFFBA05168}" type="sibTrans" cxnId="{F200F813-7B88-444A-8F71-4618E6E72720}">
      <dgm:prSet/>
      <dgm:spPr/>
      <dgm:t>
        <a:bodyPr/>
        <a:lstStyle/>
        <a:p>
          <a:endParaRPr lang="ru-RU"/>
        </a:p>
      </dgm:t>
    </dgm:pt>
    <dgm:pt modelId="{75E99475-E1F0-4AB3-A9F2-399171D77800}" type="pres">
      <dgm:prSet presAssocID="{9AED2D28-7F30-4EAF-9F92-D828A0F157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BB6F-33F7-4D57-A0F2-CCEEDD633B30}" type="pres">
      <dgm:prSet presAssocID="{DA37465F-2DE1-49B8-B5FE-9EFAE491FCD9}" presName="parentLin" presStyleCnt="0"/>
      <dgm:spPr/>
      <dgm:t>
        <a:bodyPr/>
        <a:lstStyle/>
        <a:p>
          <a:endParaRPr lang="ru-RU"/>
        </a:p>
      </dgm:t>
    </dgm:pt>
    <dgm:pt modelId="{B441467B-7A93-4610-A16D-5AA2CADE0BF6}" type="pres">
      <dgm:prSet presAssocID="{DA37465F-2DE1-49B8-B5FE-9EFAE491FC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FDEEEF4-342F-437F-A8D9-C721C263BDFF}" type="pres">
      <dgm:prSet presAssocID="{DA37465F-2DE1-49B8-B5FE-9EFAE491FC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A2AE0-EEDC-4165-A6F8-BA673F80C097}" type="pres">
      <dgm:prSet presAssocID="{DA37465F-2DE1-49B8-B5FE-9EFAE491FCD9}" presName="negativeSpace" presStyleCnt="0"/>
      <dgm:spPr/>
      <dgm:t>
        <a:bodyPr/>
        <a:lstStyle/>
        <a:p>
          <a:endParaRPr lang="ru-RU"/>
        </a:p>
      </dgm:t>
    </dgm:pt>
    <dgm:pt modelId="{5F9B3757-ACF7-4B86-A83A-8EBEF59EA646}" type="pres">
      <dgm:prSet presAssocID="{DA37465F-2DE1-49B8-B5FE-9EFAE491FCD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7C98F-6D71-4EB3-B3D2-952272CFBF77}" type="pres">
      <dgm:prSet presAssocID="{D5AF93A6-BEBE-4823-BF8E-1B050A3C45B6}" presName="spaceBetweenRectangles" presStyleCnt="0"/>
      <dgm:spPr/>
      <dgm:t>
        <a:bodyPr/>
        <a:lstStyle/>
        <a:p>
          <a:endParaRPr lang="ru-RU"/>
        </a:p>
      </dgm:t>
    </dgm:pt>
    <dgm:pt modelId="{951526B8-8237-4D85-B4D8-C6483867A535}" type="pres">
      <dgm:prSet presAssocID="{EF7241F6-69B5-45C5-A904-8600C525B78D}" presName="parentLin" presStyleCnt="0"/>
      <dgm:spPr/>
      <dgm:t>
        <a:bodyPr/>
        <a:lstStyle/>
        <a:p>
          <a:endParaRPr lang="ru-RU"/>
        </a:p>
      </dgm:t>
    </dgm:pt>
    <dgm:pt modelId="{731E9410-7C88-4D97-945D-A4A4E9A986A8}" type="pres">
      <dgm:prSet presAssocID="{EF7241F6-69B5-45C5-A904-8600C525B78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58C937-438B-4767-BF27-F2A6E3928664}" type="pres">
      <dgm:prSet presAssocID="{EF7241F6-69B5-45C5-A904-8600C525B78D}" presName="parentText" presStyleLbl="node1" presStyleIdx="1" presStyleCnt="3" custScaleX="102977" custScaleY="119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FA643-D4E7-4C02-8E9B-F219F8FFC3F2}" type="pres">
      <dgm:prSet presAssocID="{EF7241F6-69B5-45C5-A904-8600C525B78D}" presName="negativeSpace" presStyleCnt="0"/>
      <dgm:spPr/>
      <dgm:t>
        <a:bodyPr/>
        <a:lstStyle/>
        <a:p>
          <a:endParaRPr lang="ru-RU"/>
        </a:p>
      </dgm:t>
    </dgm:pt>
    <dgm:pt modelId="{BBF6761C-BFF1-4635-BA27-4F1426998DD8}" type="pres">
      <dgm:prSet presAssocID="{EF7241F6-69B5-45C5-A904-8600C525B78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6CBE1-38BA-4EEF-A440-27EC9D8FBAAF}" type="pres">
      <dgm:prSet presAssocID="{4F579154-D466-467B-9CB0-8AEC56E527C0}" presName="spaceBetweenRectangles" presStyleCnt="0"/>
      <dgm:spPr/>
      <dgm:t>
        <a:bodyPr/>
        <a:lstStyle/>
        <a:p>
          <a:endParaRPr lang="ru-RU"/>
        </a:p>
      </dgm:t>
    </dgm:pt>
    <dgm:pt modelId="{804BFFA5-250A-4AFB-A136-7F5E1705ABDC}" type="pres">
      <dgm:prSet presAssocID="{2FD1C672-F18F-4DE5-AFE2-9D6FB0916231}" presName="parentLin" presStyleCnt="0"/>
      <dgm:spPr/>
      <dgm:t>
        <a:bodyPr/>
        <a:lstStyle/>
        <a:p>
          <a:endParaRPr lang="ru-RU"/>
        </a:p>
      </dgm:t>
    </dgm:pt>
    <dgm:pt modelId="{FE64A5B7-110B-4AF8-AFED-492936D39013}" type="pres">
      <dgm:prSet presAssocID="{2FD1C672-F18F-4DE5-AFE2-9D6FB091623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250CE8B-078B-4FC4-8C7E-789F9CAFBFF6}" type="pres">
      <dgm:prSet presAssocID="{2FD1C672-F18F-4DE5-AFE2-9D6FB0916231}" presName="parentText" presStyleLbl="node1" presStyleIdx="2" presStyleCnt="3" custScaleX="100497" custScaleY="117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2C1E9-7BB2-4F5B-A7E0-B7B7B83E3B6F}" type="pres">
      <dgm:prSet presAssocID="{2FD1C672-F18F-4DE5-AFE2-9D6FB0916231}" presName="negativeSpace" presStyleCnt="0"/>
      <dgm:spPr/>
      <dgm:t>
        <a:bodyPr/>
        <a:lstStyle/>
        <a:p>
          <a:endParaRPr lang="ru-RU"/>
        </a:p>
      </dgm:t>
    </dgm:pt>
    <dgm:pt modelId="{10753CB3-DEC4-4DD4-97C1-2A191D48C290}" type="pres">
      <dgm:prSet presAssocID="{2FD1C672-F18F-4DE5-AFE2-9D6FB091623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DA099-C295-44FE-89F1-77A418EAF636}" type="presOf" srcId="{DA37465F-2DE1-49B8-B5FE-9EFAE491FCD9}" destId="{EFDEEEF4-342F-437F-A8D9-C721C263BDFF}" srcOrd="1" destOrd="0" presId="urn:microsoft.com/office/officeart/2005/8/layout/list1"/>
    <dgm:cxn modelId="{4B9563AD-5B1B-4805-A646-560B3CCF9E6D}" type="presOf" srcId="{9AED2D28-7F30-4EAF-9F92-D828A0F157DD}" destId="{75E99475-E1F0-4AB3-A9F2-399171D77800}" srcOrd="0" destOrd="0" presId="urn:microsoft.com/office/officeart/2005/8/layout/list1"/>
    <dgm:cxn modelId="{D662C60A-49FC-4713-BEE4-C799A105D531}" srcId="{9AED2D28-7F30-4EAF-9F92-D828A0F157DD}" destId="{EF7241F6-69B5-45C5-A904-8600C525B78D}" srcOrd="1" destOrd="0" parTransId="{6C4B689A-95EE-47AB-AB1B-ACC610FA3257}" sibTransId="{4F579154-D466-467B-9CB0-8AEC56E527C0}"/>
    <dgm:cxn modelId="{CC0B8C90-5879-4279-9136-CA1597129457}" type="presOf" srcId="{2FD1C672-F18F-4DE5-AFE2-9D6FB0916231}" destId="{A250CE8B-078B-4FC4-8C7E-789F9CAFBFF6}" srcOrd="1" destOrd="0" presId="urn:microsoft.com/office/officeart/2005/8/layout/list1"/>
    <dgm:cxn modelId="{A1BFB229-11FE-4EA7-9EDC-D820CA09E468}" type="presOf" srcId="{EF7241F6-69B5-45C5-A904-8600C525B78D}" destId="{731E9410-7C88-4D97-945D-A4A4E9A986A8}" srcOrd="0" destOrd="0" presId="urn:microsoft.com/office/officeart/2005/8/layout/list1"/>
    <dgm:cxn modelId="{33B200FB-114E-44D0-AF1F-F47B1656478B}" type="presOf" srcId="{2FD1C672-F18F-4DE5-AFE2-9D6FB0916231}" destId="{FE64A5B7-110B-4AF8-AFED-492936D39013}" srcOrd="0" destOrd="0" presId="urn:microsoft.com/office/officeart/2005/8/layout/list1"/>
    <dgm:cxn modelId="{0079EA56-9D71-46F8-AFB5-2B4DE1385E4E}" type="presOf" srcId="{DA37465F-2DE1-49B8-B5FE-9EFAE491FCD9}" destId="{B441467B-7A93-4610-A16D-5AA2CADE0BF6}" srcOrd="0" destOrd="0" presId="urn:microsoft.com/office/officeart/2005/8/layout/list1"/>
    <dgm:cxn modelId="{F200F813-7B88-444A-8F71-4618E6E72720}" srcId="{9AED2D28-7F30-4EAF-9F92-D828A0F157DD}" destId="{2FD1C672-F18F-4DE5-AFE2-9D6FB0916231}" srcOrd="2" destOrd="0" parTransId="{5615A331-475C-40DD-9D87-5437023AD2E2}" sibTransId="{487EC1C0-8D15-42D2-8789-5CDFFBA05168}"/>
    <dgm:cxn modelId="{DEF4D641-07C2-472B-A9ED-96C04C3B777C}" srcId="{9AED2D28-7F30-4EAF-9F92-D828A0F157DD}" destId="{DA37465F-2DE1-49B8-B5FE-9EFAE491FCD9}" srcOrd="0" destOrd="0" parTransId="{C122E529-1791-4AAC-A1E4-495E08DAAC03}" sibTransId="{D5AF93A6-BEBE-4823-BF8E-1B050A3C45B6}"/>
    <dgm:cxn modelId="{1B2566A1-BF5D-4C41-8612-D39438A97CB5}" type="presOf" srcId="{EF7241F6-69B5-45C5-A904-8600C525B78D}" destId="{0D58C937-438B-4767-BF27-F2A6E3928664}" srcOrd="1" destOrd="0" presId="urn:microsoft.com/office/officeart/2005/8/layout/list1"/>
    <dgm:cxn modelId="{124E8FC6-0C46-4308-A897-2F2700A7FCF1}" type="presParOf" srcId="{75E99475-E1F0-4AB3-A9F2-399171D77800}" destId="{0EA5BB6F-33F7-4D57-A0F2-CCEEDD633B30}" srcOrd="0" destOrd="0" presId="urn:microsoft.com/office/officeart/2005/8/layout/list1"/>
    <dgm:cxn modelId="{995CD279-1715-45E2-99E0-3DB757A132D2}" type="presParOf" srcId="{0EA5BB6F-33F7-4D57-A0F2-CCEEDD633B30}" destId="{B441467B-7A93-4610-A16D-5AA2CADE0BF6}" srcOrd="0" destOrd="0" presId="urn:microsoft.com/office/officeart/2005/8/layout/list1"/>
    <dgm:cxn modelId="{9E571981-4749-4E05-B21A-0B054015008C}" type="presParOf" srcId="{0EA5BB6F-33F7-4D57-A0F2-CCEEDD633B30}" destId="{EFDEEEF4-342F-437F-A8D9-C721C263BDFF}" srcOrd="1" destOrd="0" presId="urn:microsoft.com/office/officeart/2005/8/layout/list1"/>
    <dgm:cxn modelId="{474596F7-A41E-4E9C-B9C3-A0F61D1E1E29}" type="presParOf" srcId="{75E99475-E1F0-4AB3-A9F2-399171D77800}" destId="{F27A2AE0-EEDC-4165-A6F8-BA673F80C097}" srcOrd="1" destOrd="0" presId="urn:microsoft.com/office/officeart/2005/8/layout/list1"/>
    <dgm:cxn modelId="{FE98B386-F50B-4B25-93D5-8209778C4FD2}" type="presParOf" srcId="{75E99475-E1F0-4AB3-A9F2-399171D77800}" destId="{5F9B3757-ACF7-4B86-A83A-8EBEF59EA646}" srcOrd="2" destOrd="0" presId="urn:microsoft.com/office/officeart/2005/8/layout/list1"/>
    <dgm:cxn modelId="{231655D7-1309-4F04-9CB3-3D74570A9505}" type="presParOf" srcId="{75E99475-E1F0-4AB3-A9F2-399171D77800}" destId="{E277C98F-6D71-4EB3-B3D2-952272CFBF77}" srcOrd="3" destOrd="0" presId="urn:microsoft.com/office/officeart/2005/8/layout/list1"/>
    <dgm:cxn modelId="{BE1DE87A-9BCF-42D9-AA00-F3F7423CA8F1}" type="presParOf" srcId="{75E99475-E1F0-4AB3-A9F2-399171D77800}" destId="{951526B8-8237-4D85-B4D8-C6483867A535}" srcOrd="4" destOrd="0" presId="urn:microsoft.com/office/officeart/2005/8/layout/list1"/>
    <dgm:cxn modelId="{435997CE-03E3-4B15-8052-689969FB8389}" type="presParOf" srcId="{951526B8-8237-4D85-B4D8-C6483867A535}" destId="{731E9410-7C88-4D97-945D-A4A4E9A986A8}" srcOrd="0" destOrd="0" presId="urn:microsoft.com/office/officeart/2005/8/layout/list1"/>
    <dgm:cxn modelId="{3DBD2FFE-9C56-42B7-896E-A7EAD9D4FFA5}" type="presParOf" srcId="{951526B8-8237-4D85-B4D8-C6483867A535}" destId="{0D58C937-438B-4767-BF27-F2A6E3928664}" srcOrd="1" destOrd="0" presId="urn:microsoft.com/office/officeart/2005/8/layout/list1"/>
    <dgm:cxn modelId="{9AD909C5-6470-4F54-B484-ADA77A195290}" type="presParOf" srcId="{75E99475-E1F0-4AB3-A9F2-399171D77800}" destId="{60CFA643-D4E7-4C02-8E9B-F219F8FFC3F2}" srcOrd="5" destOrd="0" presId="urn:microsoft.com/office/officeart/2005/8/layout/list1"/>
    <dgm:cxn modelId="{72599707-54E7-4304-8597-4D1502AB9884}" type="presParOf" srcId="{75E99475-E1F0-4AB3-A9F2-399171D77800}" destId="{BBF6761C-BFF1-4635-BA27-4F1426998DD8}" srcOrd="6" destOrd="0" presId="urn:microsoft.com/office/officeart/2005/8/layout/list1"/>
    <dgm:cxn modelId="{DDE5D506-3836-470F-94D0-59ECCF2E7CE9}" type="presParOf" srcId="{75E99475-E1F0-4AB3-A9F2-399171D77800}" destId="{F736CBE1-38BA-4EEF-A440-27EC9D8FBAAF}" srcOrd="7" destOrd="0" presId="urn:microsoft.com/office/officeart/2005/8/layout/list1"/>
    <dgm:cxn modelId="{615190FE-D6EB-4B3A-945A-96BE85FA2B53}" type="presParOf" srcId="{75E99475-E1F0-4AB3-A9F2-399171D77800}" destId="{804BFFA5-250A-4AFB-A136-7F5E1705ABDC}" srcOrd="8" destOrd="0" presId="urn:microsoft.com/office/officeart/2005/8/layout/list1"/>
    <dgm:cxn modelId="{9C58E418-2C84-48E4-AF2E-23A8037C42E1}" type="presParOf" srcId="{804BFFA5-250A-4AFB-A136-7F5E1705ABDC}" destId="{FE64A5B7-110B-4AF8-AFED-492936D39013}" srcOrd="0" destOrd="0" presId="urn:microsoft.com/office/officeart/2005/8/layout/list1"/>
    <dgm:cxn modelId="{C7967810-47D3-44CD-BDC4-AC179B17BEF2}" type="presParOf" srcId="{804BFFA5-250A-4AFB-A136-7F5E1705ABDC}" destId="{A250CE8B-078B-4FC4-8C7E-789F9CAFBFF6}" srcOrd="1" destOrd="0" presId="urn:microsoft.com/office/officeart/2005/8/layout/list1"/>
    <dgm:cxn modelId="{752CC95D-50A4-4909-9A84-74FCE21B31CF}" type="presParOf" srcId="{75E99475-E1F0-4AB3-A9F2-399171D77800}" destId="{B352C1E9-7BB2-4F5B-A7E0-B7B7B83E3B6F}" srcOrd="9" destOrd="0" presId="urn:microsoft.com/office/officeart/2005/8/layout/list1"/>
    <dgm:cxn modelId="{7F81193F-9B08-4CEB-8794-C3FD1906747C}" type="presParOf" srcId="{75E99475-E1F0-4AB3-A9F2-399171D77800}" destId="{10753CB3-DEC4-4DD4-97C1-2A191D48C2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2656BC-FE4E-44C7-A833-D67BC8135092}">
      <dsp:nvSpPr>
        <dsp:cNvPr id="0" name=""/>
        <dsp:cNvSpPr/>
      </dsp:nvSpPr>
      <dsp:spPr>
        <a:xfrm>
          <a:off x="1283076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C61D5-CED6-4679-B65B-17E6875995C1}">
      <dsp:nvSpPr>
        <dsp:cNvPr id="0" name=""/>
        <dsp:cNvSpPr/>
      </dsp:nvSpPr>
      <dsp:spPr>
        <a:xfrm>
          <a:off x="2695575" y="231762"/>
          <a:ext cx="4773457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ритуал «входа в</a:t>
          </a:r>
          <a:r>
            <a:rPr lang="en-US" sz="3200" kern="1200" dirty="0" smtClean="0"/>
            <a:t> </a:t>
          </a:r>
          <a:r>
            <a:rPr lang="ru-RU" sz="3200" kern="1200" dirty="0" smtClean="0"/>
            <a:t>сказку</a:t>
          </a:r>
          <a:r>
            <a:rPr lang="en-US" sz="3200" kern="1200" dirty="0" smtClean="0"/>
            <a:t>”</a:t>
          </a:r>
          <a:r>
            <a:rPr lang="ru-RU" sz="3200" kern="1200" dirty="0" smtClean="0"/>
            <a:t> настрой </a:t>
          </a:r>
          <a:endParaRPr lang="ru-RU" sz="3200" kern="1200" dirty="0"/>
        </a:p>
      </dsp:txBody>
      <dsp:txXfrm>
        <a:off x="2695575" y="231762"/>
        <a:ext cx="4773457" cy="1071380"/>
      </dsp:txXfrm>
    </dsp:sp>
    <dsp:sp modelId="{6E793B7F-0FA9-4A85-928C-50F11810F494}">
      <dsp:nvSpPr>
        <dsp:cNvPr id="0" name=""/>
        <dsp:cNvSpPr/>
      </dsp:nvSpPr>
      <dsp:spPr>
        <a:xfrm>
          <a:off x="3481394" y="1589085"/>
          <a:ext cx="4026309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основная часть</a:t>
          </a:r>
          <a:endParaRPr lang="ru-RU" sz="3200" kern="1200" dirty="0"/>
        </a:p>
      </dsp:txBody>
      <dsp:txXfrm>
        <a:off x="3481394" y="1589085"/>
        <a:ext cx="4026309" cy="1071380"/>
      </dsp:txXfrm>
    </dsp:sp>
    <dsp:sp modelId="{A8DACF65-64B3-45F0-B706-47FC2B0C5FB2}">
      <dsp:nvSpPr>
        <dsp:cNvPr id="0" name=""/>
        <dsp:cNvSpPr/>
      </dsp:nvSpPr>
      <dsp:spPr>
        <a:xfrm>
          <a:off x="4195770" y="2874969"/>
          <a:ext cx="3883510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 ритуал «выхода из сказки»</a:t>
          </a:r>
          <a:endParaRPr lang="ru-RU" sz="3200" kern="1200" dirty="0"/>
        </a:p>
      </dsp:txBody>
      <dsp:txXfrm>
        <a:off x="4195770" y="2874969"/>
        <a:ext cx="3883510" cy="1071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69E7BA-954D-448A-97FC-5931CC458399}">
      <dsp:nvSpPr>
        <dsp:cNvPr id="0" name=""/>
        <dsp:cNvSpPr/>
      </dsp:nvSpPr>
      <dsp:spPr>
        <a:xfrm rot="5400000">
          <a:off x="-240704" y="242306"/>
          <a:ext cx="1604698" cy="1123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40704" y="242306"/>
        <a:ext cx="1604698" cy="1123288"/>
      </dsp:txXfrm>
    </dsp:sp>
    <dsp:sp modelId="{31C5AE97-E376-4D2B-89CF-31FE0771C93F}">
      <dsp:nvSpPr>
        <dsp:cNvPr id="0" name=""/>
        <dsp:cNvSpPr/>
      </dsp:nvSpPr>
      <dsp:spPr>
        <a:xfrm rot="5400000">
          <a:off x="3847748" y="-2722857"/>
          <a:ext cx="1043053" cy="6491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Использование </a:t>
          </a:r>
          <a:r>
            <a:rPr lang="ru-RU" sz="2600" kern="1200" dirty="0" smtClean="0">
              <a:solidFill>
                <a:srgbClr val="0070C0"/>
              </a:solidFill>
            </a:rPr>
            <a:t>сказки</a:t>
          </a:r>
          <a:r>
            <a:rPr lang="ru-RU" sz="2600" kern="1200" dirty="0" smtClean="0"/>
            <a:t> как </a:t>
          </a:r>
          <a:r>
            <a:rPr lang="ru-RU" sz="2600" kern="1200" dirty="0" smtClean="0">
              <a:solidFill>
                <a:srgbClr val="0070C0"/>
              </a:solidFill>
            </a:rPr>
            <a:t>метафоры</a:t>
          </a:r>
          <a:endParaRPr lang="ru-RU" sz="2600" kern="1200" dirty="0">
            <a:solidFill>
              <a:srgbClr val="0070C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/>
              </a:solidFill>
            </a:rPr>
            <a:t>Рисование</a:t>
          </a:r>
          <a:r>
            <a:rPr lang="ru-RU" sz="2600" kern="1200" dirty="0" smtClean="0"/>
            <a:t> по мотивам сказки</a:t>
          </a:r>
          <a:endParaRPr lang="ru-RU" sz="2600" kern="1200" dirty="0"/>
        </a:p>
      </dsp:txBody>
      <dsp:txXfrm rot="5400000">
        <a:off x="3847748" y="-2722857"/>
        <a:ext cx="1043053" cy="6491973"/>
      </dsp:txXfrm>
    </dsp:sp>
    <dsp:sp modelId="{B4CBCC37-2954-4A58-941C-DF796D998C79}">
      <dsp:nvSpPr>
        <dsp:cNvPr id="0" name=""/>
        <dsp:cNvSpPr/>
      </dsp:nvSpPr>
      <dsp:spPr>
        <a:xfrm rot="5400000">
          <a:off x="-240704" y="1652925"/>
          <a:ext cx="1604698" cy="1123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240704" y="1652925"/>
        <a:ext cx="1604698" cy="1123288"/>
      </dsp:txXfrm>
    </dsp:sp>
    <dsp:sp modelId="{48FB6291-74D6-4DE6-9FAC-E528E57BA87F}">
      <dsp:nvSpPr>
        <dsp:cNvPr id="0" name=""/>
        <dsp:cNvSpPr/>
      </dsp:nvSpPr>
      <dsp:spPr>
        <a:xfrm rot="5400000">
          <a:off x="3847748" y="-1312238"/>
          <a:ext cx="1043053" cy="6491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Активная </a:t>
          </a:r>
          <a:r>
            <a:rPr lang="ru-RU" sz="2600" kern="1200" dirty="0" smtClean="0">
              <a:solidFill>
                <a:schemeClr val="tx2"/>
              </a:solidFill>
            </a:rPr>
            <a:t>работа с текстом</a:t>
          </a:r>
          <a:endParaRPr lang="ru-RU" sz="2600" kern="1200" dirty="0">
            <a:solidFill>
              <a:schemeClr val="tx2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/>
              </a:solidFill>
            </a:rPr>
            <a:t>Проигрывание эпизодов </a:t>
          </a:r>
          <a:r>
            <a:rPr lang="ru-RU" sz="2600" kern="1200" dirty="0" smtClean="0"/>
            <a:t>сказки</a:t>
          </a:r>
          <a:endParaRPr lang="ru-RU" sz="2600" kern="1200" dirty="0"/>
        </a:p>
      </dsp:txBody>
      <dsp:txXfrm rot="5400000">
        <a:off x="3847748" y="-1312238"/>
        <a:ext cx="1043053" cy="6491973"/>
      </dsp:txXfrm>
    </dsp:sp>
    <dsp:sp modelId="{6829E8D5-2896-48F5-84D9-2191CE99796D}">
      <dsp:nvSpPr>
        <dsp:cNvPr id="0" name=""/>
        <dsp:cNvSpPr/>
      </dsp:nvSpPr>
      <dsp:spPr>
        <a:xfrm rot="5400000">
          <a:off x="-240704" y="3063544"/>
          <a:ext cx="1604698" cy="1123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-240704" y="3063544"/>
        <a:ext cx="1604698" cy="1123288"/>
      </dsp:txXfrm>
    </dsp:sp>
    <dsp:sp modelId="{0CC4C13D-750A-485A-B4BC-48F980951538}">
      <dsp:nvSpPr>
        <dsp:cNvPr id="0" name=""/>
        <dsp:cNvSpPr/>
      </dsp:nvSpPr>
      <dsp:spPr>
        <a:xfrm rot="5400000">
          <a:off x="3847748" y="98379"/>
          <a:ext cx="1043053" cy="6491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Сказка как </a:t>
          </a:r>
          <a:r>
            <a:rPr lang="ru-RU" sz="2600" kern="1200" dirty="0" smtClean="0">
              <a:solidFill>
                <a:schemeClr val="tx2"/>
              </a:solidFill>
            </a:rPr>
            <a:t>притча - нравоучение</a:t>
          </a:r>
          <a:endParaRPr lang="ru-RU" sz="2600" kern="1200" dirty="0">
            <a:solidFill>
              <a:schemeClr val="tx2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/>
              </a:solidFill>
            </a:rPr>
            <a:t>Творческая работа </a:t>
          </a:r>
          <a:r>
            <a:rPr lang="ru-RU" sz="2600" kern="1200" dirty="0" smtClean="0"/>
            <a:t>по мотивам сказки</a:t>
          </a:r>
          <a:endParaRPr lang="ru-RU" sz="2600" kern="1200" dirty="0"/>
        </a:p>
      </dsp:txBody>
      <dsp:txXfrm rot="5400000">
        <a:off x="3847748" y="98379"/>
        <a:ext cx="1043053" cy="64919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581103-C13B-4FB8-8342-043DA3A428BF}">
      <dsp:nvSpPr>
        <dsp:cNvPr id="0" name=""/>
        <dsp:cNvSpPr/>
      </dsp:nvSpPr>
      <dsp:spPr>
        <a:xfrm>
          <a:off x="42832" y="142883"/>
          <a:ext cx="3195824" cy="13346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Возможность  управления характером моторного звена эмоционального отклика </a:t>
          </a:r>
          <a:endParaRPr lang="ru-RU" sz="2000" kern="1200" dirty="0"/>
        </a:p>
      </dsp:txBody>
      <dsp:txXfrm>
        <a:off x="42832" y="142883"/>
        <a:ext cx="3195824" cy="1334614"/>
      </dsp:txXfrm>
    </dsp:sp>
    <dsp:sp modelId="{94E7BDA8-D9EF-48E5-A01C-F33576046F9B}">
      <dsp:nvSpPr>
        <dsp:cNvPr id="0" name=""/>
        <dsp:cNvSpPr/>
      </dsp:nvSpPr>
      <dsp:spPr>
        <a:xfrm>
          <a:off x="4757745" y="142877"/>
          <a:ext cx="3403790" cy="1305769"/>
        </a:xfrm>
        <a:prstGeom prst="rect">
          <a:avLst/>
        </a:prstGeom>
        <a:solidFill>
          <a:schemeClr val="accent5">
            <a:hueOff val="-209966"/>
            <a:satOff val="11412"/>
            <a:lumOff val="-2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Снятие </a:t>
          </a:r>
          <a:r>
            <a:rPr lang="ru-RU" sz="2000" kern="1200" dirty="0" err="1" smtClean="0"/>
            <a:t>психомышечного</a:t>
          </a:r>
          <a:r>
            <a:rPr lang="ru-RU" sz="2000" kern="1200" dirty="0" smtClean="0"/>
            <a:t> напряжения ,скованности в жестах, движениях, голосовых реакциях</a:t>
          </a:r>
          <a:endParaRPr lang="ru-RU" sz="2000" kern="1200" dirty="0"/>
        </a:p>
      </dsp:txBody>
      <dsp:txXfrm>
        <a:off x="4757745" y="142877"/>
        <a:ext cx="3403790" cy="1305769"/>
      </dsp:txXfrm>
    </dsp:sp>
    <dsp:sp modelId="{9502156B-C8DF-48A0-B85C-BB445942BB2B}">
      <dsp:nvSpPr>
        <dsp:cNvPr id="0" name=""/>
        <dsp:cNvSpPr/>
      </dsp:nvSpPr>
      <dsp:spPr>
        <a:xfrm>
          <a:off x="614346" y="1571635"/>
          <a:ext cx="3055979" cy="1951966"/>
        </a:xfrm>
        <a:prstGeom prst="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Развитие выразительности моторного звена эмоционального отклика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14346" y="1571635"/>
        <a:ext cx="3055979" cy="1951966"/>
      </dsp:txXfrm>
    </dsp:sp>
    <dsp:sp modelId="{F08896CB-EECC-4B8B-B965-F2E9B87A5B42}">
      <dsp:nvSpPr>
        <dsp:cNvPr id="0" name=""/>
        <dsp:cNvSpPr/>
      </dsp:nvSpPr>
      <dsp:spPr>
        <a:xfrm>
          <a:off x="3971930" y="1500203"/>
          <a:ext cx="3310309" cy="1998947"/>
        </a:xfrm>
        <a:prstGeom prst="rect">
          <a:avLst/>
        </a:prstGeom>
        <a:solidFill>
          <a:schemeClr val="accent5">
            <a:hueOff val="-629898"/>
            <a:satOff val="34235"/>
            <a:lumOff val="-6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Побуждение к демонстрации индивидуально-неповторимого рисунка эмоциональной экспрессии</a:t>
          </a:r>
          <a:endParaRPr lang="ru-RU" sz="2000" kern="1200" dirty="0"/>
        </a:p>
      </dsp:txBody>
      <dsp:txXfrm>
        <a:off x="3971930" y="1500203"/>
        <a:ext cx="3310309" cy="1998947"/>
      </dsp:txXfrm>
    </dsp:sp>
    <dsp:sp modelId="{60089F3D-B822-4740-9977-A4807313BDFE}">
      <dsp:nvSpPr>
        <dsp:cNvPr id="0" name=""/>
        <dsp:cNvSpPr/>
      </dsp:nvSpPr>
      <dsp:spPr>
        <a:xfrm>
          <a:off x="1471595" y="3779418"/>
          <a:ext cx="5243575" cy="988105"/>
        </a:xfrm>
        <a:prstGeom prst="rect">
          <a:avLst/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Побуждение к демонстрации индивидуально-неповторимого рисунка эмоциональной экспрессии</a:t>
          </a:r>
          <a:endParaRPr lang="ru-RU" sz="2000" kern="1200" dirty="0"/>
        </a:p>
      </dsp:txBody>
      <dsp:txXfrm>
        <a:off x="1471595" y="3779418"/>
        <a:ext cx="5243575" cy="9881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B7B85-75C8-4C35-8198-29D67862E167}">
      <dsp:nvSpPr>
        <dsp:cNvPr id="0" name=""/>
        <dsp:cNvSpPr/>
      </dsp:nvSpPr>
      <dsp:spPr>
        <a:xfrm>
          <a:off x="0" y="566296"/>
          <a:ext cx="7000924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F0521-DAD1-4E8B-806D-12E112080607}">
      <dsp:nvSpPr>
        <dsp:cNvPr id="0" name=""/>
        <dsp:cNvSpPr/>
      </dsp:nvSpPr>
      <dsp:spPr>
        <a:xfrm>
          <a:off x="350046" y="64456"/>
          <a:ext cx="4900646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6">
                  <a:lumMod val="50000"/>
                </a:schemeClr>
              </a:solidFill>
            </a:rPr>
            <a:t>Игровая драматизация (Л.П. Стрелкова, Н.А. Сорокина</a:t>
          </a:r>
          <a:r>
            <a:rPr lang="ru-RU" sz="1300" kern="1200" dirty="0" smtClean="0">
              <a:solidFill>
                <a:schemeClr val="accent6">
                  <a:lumMod val="50000"/>
                </a:schemeClr>
              </a:solidFill>
            </a:rPr>
            <a:t>)</a:t>
          </a:r>
          <a:endParaRPr lang="ru-RU" sz="1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50046" y="64456"/>
        <a:ext cx="4900646" cy="1003680"/>
      </dsp:txXfrm>
    </dsp:sp>
    <dsp:sp modelId="{4537106A-1425-4E7C-A15B-4990CA1BC731}">
      <dsp:nvSpPr>
        <dsp:cNvPr id="0" name=""/>
        <dsp:cNvSpPr/>
      </dsp:nvSpPr>
      <dsp:spPr>
        <a:xfrm>
          <a:off x="0" y="2108536"/>
          <a:ext cx="7000924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C9DC5-15FF-40BD-A4A6-09CE26247122}">
      <dsp:nvSpPr>
        <dsp:cNvPr id="0" name=""/>
        <dsp:cNvSpPr/>
      </dsp:nvSpPr>
      <dsp:spPr>
        <a:xfrm>
          <a:off x="350046" y="1606696"/>
          <a:ext cx="4900646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B050"/>
              </a:solidFill>
            </a:rPr>
            <a:t>Игровая </a:t>
          </a:r>
          <a:r>
            <a:rPr lang="ru-RU" sz="2800" kern="1200" dirty="0" err="1" smtClean="0">
              <a:solidFill>
                <a:srgbClr val="00B050"/>
              </a:solidFill>
            </a:rPr>
            <a:t>психогимнастика</a:t>
          </a:r>
          <a:r>
            <a:rPr lang="ru-RU" sz="2800" kern="1200" dirty="0" smtClean="0">
              <a:solidFill>
                <a:srgbClr val="00B050"/>
              </a:solidFill>
            </a:rPr>
            <a:t> (М.И. Чистякова)</a:t>
          </a:r>
          <a:endParaRPr lang="ru-RU" sz="2800" kern="1200" dirty="0">
            <a:solidFill>
              <a:srgbClr val="00B050"/>
            </a:solidFill>
          </a:endParaRPr>
        </a:p>
      </dsp:txBody>
      <dsp:txXfrm>
        <a:off x="350046" y="1606696"/>
        <a:ext cx="4900646" cy="1003680"/>
      </dsp:txXfrm>
    </dsp:sp>
    <dsp:sp modelId="{6C8B467F-46C4-4325-83EE-1B7F406CC533}">
      <dsp:nvSpPr>
        <dsp:cNvPr id="0" name=""/>
        <dsp:cNvSpPr/>
      </dsp:nvSpPr>
      <dsp:spPr>
        <a:xfrm>
          <a:off x="0" y="3650776"/>
          <a:ext cx="7000924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F10C3-5C62-4EE2-8D4E-BB19ED101039}">
      <dsp:nvSpPr>
        <dsp:cNvPr id="0" name=""/>
        <dsp:cNvSpPr/>
      </dsp:nvSpPr>
      <dsp:spPr>
        <a:xfrm>
          <a:off x="350046" y="3148935"/>
          <a:ext cx="4900646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Игровые драматизации (Г. </a:t>
          </a:r>
          <a:r>
            <a:rPr lang="ru-RU" sz="2800" kern="1200" dirty="0" err="1" smtClean="0">
              <a:solidFill>
                <a:schemeClr val="tx1"/>
              </a:solidFill>
            </a:rPr>
            <a:t>Барднер</a:t>
          </a:r>
          <a:r>
            <a:rPr lang="ru-RU" sz="2800" kern="1200" dirty="0" smtClean="0">
              <a:solidFill>
                <a:schemeClr val="tx1"/>
              </a:solidFill>
            </a:rPr>
            <a:t>, И.П. Воропаева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>
        <a:off x="350046" y="3148935"/>
        <a:ext cx="4900646" cy="10036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B3757-ACF7-4B86-A83A-8EBEF59EA646}">
      <dsp:nvSpPr>
        <dsp:cNvPr id="0" name=""/>
        <dsp:cNvSpPr/>
      </dsp:nvSpPr>
      <dsp:spPr>
        <a:xfrm>
          <a:off x="0" y="523081"/>
          <a:ext cx="8686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EEEF4-342F-437F-A8D9-C721C263BDFF}">
      <dsp:nvSpPr>
        <dsp:cNvPr id="0" name=""/>
        <dsp:cNvSpPr/>
      </dsp:nvSpPr>
      <dsp:spPr>
        <a:xfrm>
          <a:off x="434340" y="65521"/>
          <a:ext cx="608076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Специфику моторного профиля каждой эмоции</a:t>
          </a:r>
          <a:endParaRPr lang="ru-RU" sz="2800" kern="1200" dirty="0"/>
        </a:p>
      </dsp:txBody>
      <dsp:txXfrm>
        <a:off x="434340" y="65521"/>
        <a:ext cx="6080760" cy="915120"/>
      </dsp:txXfrm>
    </dsp:sp>
    <dsp:sp modelId="{BBF6761C-BFF1-4635-BA27-4F1426998DD8}">
      <dsp:nvSpPr>
        <dsp:cNvPr id="0" name=""/>
        <dsp:cNvSpPr/>
      </dsp:nvSpPr>
      <dsp:spPr>
        <a:xfrm>
          <a:off x="0" y="2109255"/>
          <a:ext cx="8686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8C937-438B-4767-BF27-F2A6E3928664}">
      <dsp:nvSpPr>
        <dsp:cNvPr id="0" name=""/>
        <dsp:cNvSpPr/>
      </dsp:nvSpPr>
      <dsp:spPr>
        <a:xfrm>
          <a:off x="434340" y="1471681"/>
          <a:ext cx="6261784" cy="1095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Последовательность  в усложнении драматизаций, способов их организации</a:t>
          </a:r>
          <a:endParaRPr lang="ru-RU" sz="2800" kern="1200" dirty="0"/>
        </a:p>
      </dsp:txBody>
      <dsp:txXfrm>
        <a:off x="434340" y="1471681"/>
        <a:ext cx="6261784" cy="1095133"/>
      </dsp:txXfrm>
    </dsp:sp>
    <dsp:sp modelId="{10753CB3-DEC4-4DD4-97C1-2A191D48C290}">
      <dsp:nvSpPr>
        <dsp:cNvPr id="0" name=""/>
        <dsp:cNvSpPr/>
      </dsp:nvSpPr>
      <dsp:spPr>
        <a:xfrm>
          <a:off x="0" y="3679240"/>
          <a:ext cx="8686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0CE8B-078B-4FC4-8C7E-789F9CAFBFF6}">
      <dsp:nvSpPr>
        <dsp:cNvPr id="0" name=""/>
        <dsp:cNvSpPr/>
      </dsp:nvSpPr>
      <dsp:spPr>
        <a:xfrm>
          <a:off x="434340" y="3057855"/>
          <a:ext cx="6110981" cy="1078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Последовательность введения составляющих экспрессивной стороны эмоций</a:t>
          </a:r>
          <a:endParaRPr lang="ru-RU" sz="2800" kern="1200" dirty="0"/>
        </a:p>
      </dsp:txBody>
      <dsp:txXfrm>
        <a:off x="434340" y="3057855"/>
        <a:ext cx="6110981" cy="107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D4CD44-CE1D-4976-85C0-9DE4607588C3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70684C-AF7A-4A3F-87F9-E7DBA58F2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3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Music\&#1048;&#1085;&#1089;&#1090;&#1088;&#1091;&#1084;&#1077;&#1085;&#1090;&#1072;&#1083;&#1100;&#1085;&#1072;&#1103;%20&#1090;&#1077;&#1084;&#1072;%20mp3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4786346" cy="22145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средство развития эмоциональной сферы дошкольников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786322"/>
            <a:ext cx="8072494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Новикова Лариса Евгеньевна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педагог-психолог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МДОБУ «Детский сад № 17 «Сказка"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ФОТО, Сказка\ПЕДАГОГИ, фото\день дошк.работника 2009\DSC05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2678926" cy="3571900"/>
          </a:xfrm>
          <a:prstGeom prst="rect">
            <a:avLst/>
          </a:prstGeom>
          <a:noFill/>
        </p:spPr>
      </p:pic>
      <p:pic>
        <p:nvPicPr>
          <p:cNvPr id="5" name="Инструментальная тема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8215338" y="5929330"/>
            <a:ext cx="366714" cy="366714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25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0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858148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метода на дошкольников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1" y="1357297"/>
          <a:ext cx="8186766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Наиболее эффективные средства развития проявлений эмоций 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329642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928662" y="1785926"/>
          <a:ext cx="700092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Организуя такие эмоционально-экспрессивные игры нужно учитывать</a:t>
            </a:r>
            <a:r>
              <a:rPr lang="en-US" sz="3600" dirty="0" smtClean="0"/>
              <a:t>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58246" cy="1285884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Ребенок не только «знакомится» с эмоциями, но и учится управлять ими.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60" cy="5143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 мере расширения сферы общения дети испытывают действие разнообразных социальных факторов, значительно активизирующих их эмоциональный мир. Ребенок должен научится преодолевать ситуативные эмоции, управлять чувствами. Сделать это позволяет сказка и игра. Для ребенка, который чего-то боится, подбирается готовая или составляется коррекционная сказка, где метафорически зашифрована информация о страхе и способах его преодоления. На занятиях ребенок не только прослушивает эту сказку, но и проигрывает способы преодоления страха, идентифицируясь с главным героем сказки. Можно также предложить ему нарисовать иллюстрации к сказке, переписать сказку на свой лад. </a:t>
            </a:r>
          </a:p>
          <a:p>
            <a:endParaRPr lang="ru-RU" sz="2400" dirty="0"/>
          </a:p>
        </p:txBody>
      </p:sp>
    </p:spTree>
  </p:cSld>
  <p:clrMapOvr>
    <a:masterClrMapping/>
  </p:clrMapOvr>
  <p:transition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IMG_3732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xfrm>
            <a:off x="785786" y="285728"/>
            <a:ext cx="7858180" cy="62492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Лариса\IMG_3738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7158" y="357166"/>
            <a:ext cx="8501122" cy="61826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Лариса\IMG_3747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714348" y="357166"/>
            <a:ext cx="7858180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DSC08199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7158" y="214290"/>
            <a:ext cx="8429652" cy="61306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 сказке и через восприятие сказочного мира можно создать необходимые условия для развития эмоциональной сферы дошкольника, обогатить образами и представлениями, формирующими воображение.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Эмоциональное развитие ребенка предполагает не только наличие у ребенка природной эмоциональности, но и поддержку со стороны взрослого, соответствующую условиям его субъектной позиции, а также благоприятную основу.</a:t>
            </a:r>
          </a:p>
          <a:p>
            <a:r>
              <a:rPr lang="ru-RU" dirty="0" smtClean="0"/>
              <a:t>Ребенок должен идти к осознанию смысла своих действий, своего поведения через чувства. </a:t>
            </a:r>
          </a:p>
          <a:p>
            <a:r>
              <a:rPr lang="ru-RU" dirty="0" smtClean="0"/>
              <a:t>Под влиянием эмоций качественно по-иному проявляются и внимание, и мышление, и речь, усиливается конкуренция мотивов, совершенствуется механизм </a:t>
            </a:r>
            <a:r>
              <a:rPr lang="en-US" dirty="0" smtClean="0"/>
              <a:t>“</a:t>
            </a:r>
            <a:r>
              <a:rPr lang="ru-RU" dirty="0" smtClean="0"/>
              <a:t>эмоциональной коррекции поведения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учит жить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случайно сегодня сказки используются педагогами и психологами и логопедами. Что, как не сказка, позволяет ребенку, да и взрослому пофантазировать</a:t>
            </a:r>
            <a:r>
              <a:rPr lang="en-US" dirty="0" smtClean="0"/>
              <a:t>?</a:t>
            </a:r>
            <a:r>
              <a:rPr lang="ru-RU" dirty="0" smtClean="0"/>
              <a:t> Кто есть я</a:t>
            </a:r>
            <a:r>
              <a:rPr lang="en-US" dirty="0" smtClean="0"/>
              <a:t>?</a:t>
            </a:r>
            <a:r>
              <a:rPr lang="ru-RU" dirty="0" smtClean="0"/>
              <a:t> Каким бы я хотел себя видеть</a:t>
            </a:r>
            <a:r>
              <a:rPr lang="en-US" dirty="0" smtClean="0"/>
              <a:t>?</a:t>
            </a:r>
            <a:r>
              <a:rPr lang="ru-RU" dirty="0" smtClean="0"/>
              <a:t> Через сказку ребенок может понять законы мира, в котором он живет.</a:t>
            </a:r>
            <a:endParaRPr lang="ru-RU" dirty="0"/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Сказка, ее восприятие, проживание ее нравственного урока является условием формирования гармоничной личности ребенка и, в то же время, она может выступать инструментом воздействия на эмоциональную сферу ребенка, напрямую связанную с воображением.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принцип подбора сказок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– это направленность проблемной ситуации, характерной для данного возраста, нравственный урок, который дает сказка, доступный для осмысления детям старшего дошкольного возраста. Например, направленность сказки «</a:t>
            </a:r>
            <a:r>
              <a:rPr lang="ru-RU" dirty="0" err="1" smtClean="0"/>
              <a:t>Белочка-припевочка</a:t>
            </a:r>
            <a:r>
              <a:rPr lang="ru-RU" dirty="0" smtClean="0"/>
              <a:t>» - боязнь самостоятельности, тревожность. Проблема, выраженная в метафоре, в образе доступна ребенку, он может обсудить ее и понять причины, переработать через собственный эмоциональный опыт.</a:t>
            </a:r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каждой группы сказок есть своя возрастная аудитория.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Детям 3-5 лет наиболее понятны и близки сказки о животных и сказки о взаимодействии людей и животных. В этом возрасте дети часто идентифицируют себя с животными, легко перевоплощаются в них, копируя их манеру поведения.</a:t>
            </a:r>
          </a:p>
          <a:p>
            <a:r>
              <a:rPr lang="ru-RU" dirty="0" smtClean="0"/>
              <a:t>Начиная с 5 лет, ребенок идентифицирует себя преимущественно с человеческими персонажами: Принцами, Царевнами, Солдатами и пр. Чем старше становится ребенок, тем с большим удовольствием он читает истории и сказки о людях, потому что в этих историях содержится рассказ о том, как человек познает мир. Примерно с 5-6 лет ребенок предпочитает волшебные сказки.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сказкотерапевтического занятия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31394" cy="161447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Сказкотерапевтический</a:t>
            </a:r>
            <a:r>
              <a:rPr lang="ru-RU" dirty="0" smtClean="0"/>
              <a:t> эффект достигается сочетанием трех составляющих образа сказки</a:t>
            </a:r>
            <a:endParaRPr lang="ru-RU" dirty="0"/>
          </a:p>
        </p:txBody>
      </p:sp>
      <p:pic>
        <p:nvPicPr>
          <p:cNvPr id="327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507124" cy="41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Способы работы со сказками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3001"/>
          <a:ext cx="7615262" cy="442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8001024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В своей работе мы используем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472386" cy="421484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Метод  проигрывания эпизодов сказки</a:t>
            </a:r>
          </a:p>
          <a:p>
            <a:pPr algn="just">
              <a:buNone/>
            </a:pPr>
            <a:r>
              <a:rPr lang="ru-RU" sz="3000" dirty="0" smtClean="0"/>
              <a:t>      Обоснованность метода в возможности педагогического влияния на развитие эмоциональной экспрессии детей – мимики, пантомимики, речевой интонации детей . Опосредованное включение и отражение эмоциональных переживаний в ходе совершаемых действий.</a:t>
            </a:r>
            <a:endParaRPr lang="ru-RU" sz="3000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AEAEA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697</Words>
  <Application>Microsoft Office PowerPoint</Application>
  <PresentationFormat>Экран (4:3)</PresentationFormat>
  <Paragraphs>50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СКАЗКОТЕРАПИЯ как средство развития эмоциональной сферы дошкольников</vt:lpstr>
      <vt:lpstr>Сказка учит жить:</vt:lpstr>
      <vt:lpstr>Слайд 3</vt:lpstr>
      <vt:lpstr>Основной принцип подбора сказок </vt:lpstr>
      <vt:lpstr>У каждой группы сказок есть своя возрастная аудитория. </vt:lpstr>
      <vt:lpstr>Структура сказкотерапевтического занятия </vt:lpstr>
      <vt:lpstr>Сказкотерапевтический эффект достигается сочетанием трех составляющих образа сказки</vt:lpstr>
      <vt:lpstr>Способы работы со сказками</vt:lpstr>
      <vt:lpstr>В своей работе мы используем:</vt:lpstr>
      <vt:lpstr>Влияние метода на дошкольников</vt:lpstr>
      <vt:lpstr>Наиболее эффективные средства развития проявлений эмоций </vt:lpstr>
      <vt:lpstr>Организуя такие эмоционально-экспрессивные игры нужно учитывать:</vt:lpstr>
      <vt:lpstr>Ребенок не только «знакомится» с эмоциями, но и учится управлять ими. </vt:lpstr>
      <vt:lpstr>Слайд 14</vt:lpstr>
      <vt:lpstr>Слайд 15</vt:lpstr>
      <vt:lpstr>Слайд 16</vt:lpstr>
      <vt:lpstr>Слайд 17</vt:lpstr>
      <vt:lpstr>Таким образом</vt:lpstr>
      <vt:lpstr>Итог: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2012-10-28T06:44:59Z</dcterms:created>
  <dcterms:modified xsi:type="dcterms:W3CDTF">2015-03-08T08:53:16Z</dcterms:modified>
</cp:coreProperties>
</file>