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439A6B-F58B-475D-A2DD-E5039ABC6DA5}" type="datetimeFigureOut">
              <a:rPr lang="ru-RU" smtClean="0"/>
              <a:pPr/>
              <a:t>11.09.2015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3025E4-9E25-4C78-9749-9F8F5BAD5C52}" type="slidenum">
              <a:rPr lang="ru-RU" smtClean="0"/>
              <a:pPr/>
              <a:t>‹#›</a:t>
            </a:fld>
            <a:endParaRPr lang="ru-RU"/>
          </a:p>
        </p:txBody>
      </p:sp>
    </p:spTree>
    <p:extLst>
      <p:ext uri="{BB962C8B-B14F-4D97-AF65-F5344CB8AC3E}">
        <p14:creationId xmlns:p14="http://schemas.microsoft.com/office/powerpoint/2010/main" xmlns="" val="1092255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83025E4-9E25-4C78-9749-9F8F5BAD5C52}" type="slidenum">
              <a:rPr lang="ru-RU" smtClean="0"/>
              <a:pPr/>
              <a:t>6</a:t>
            </a:fld>
            <a:endParaRPr lang="ru-RU"/>
          </a:p>
        </p:txBody>
      </p:sp>
    </p:spTree>
    <p:extLst>
      <p:ext uri="{BB962C8B-B14F-4D97-AF65-F5344CB8AC3E}">
        <p14:creationId xmlns:p14="http://schemas.microsoft.com/office/powerpoint/2010/main" xmlns="" val="1722641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11.09.2015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164495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11.09.2015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788088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11.09.2015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18614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11.09.2015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65259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11.09.2015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36886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11.09.2015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2292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11.09.2015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72958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11.09.2015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274256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11.09.2015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973920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11.09.2015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91977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11.09.2015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619610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11.09.2015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4279892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297" y="0"/>
            <a:ext cx="9160412" cy="7173416"/>
          </a:xfrm>
        </p:spPr>
      </p:pic>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a:t/>
            </a:r>
            <a:br>
              <a:rPr lang="ru-RU" dirty="0"/>
            </a:br>
            <a:r>
              <a:rPr lang="ru-RU" dirty="0" smtClean="0"/>
              <a:t>Они с детьми погнали матерей</a:t>
            </a:r>
            <a:br>
              <a:rPr lang="ru-RU" dirty="0" smtClean="0"/>
            </a:br>
            <a:r>
              <a:rPr lang="ru-RU" dirty="0" smtClean="0"/>
              <a:t>     И яму рыть заставили, а сами</a:t>
            </a:r>
            <a:br>
              <a:rPr lang="ru-RU" dirty="0" smtClean="0"/>
            </a:br>
            <a:r>
              <a:rPr lang="ru-RU" dirty="0" smtClean="0"/>
              <a:t>     Они стояли, кучка дикарей,</a:t>
            </a:r>
            <a:br>
              <a:rPr lang="ru-RU" dirty="0" smtClean="0"/>
            </a:br>
            <a:r>
              <a:rPr lang="ru-RU" dirty="0" smtClean="0"/>
              <a:t>     И хриплыми смеялись голосами</a:t>
            </a:r>
            <a:endParaRPr lang="ru-RU" dirty="0"/>
          </a:p>
        </p:txBody>
      </p:sp>
      <p:sp>
        <p:nvSpPr>
          <p:cNvPr id="5" name="Прямоугольник 4"/>
          <p:cNvSpPr/>
          <p:nvPr/>
        </p:nvSpPr>
        <p:spPr>
          <a:xfrm>
            <a:off x="3851920" y="5445224"/>
            <a:ext cx="5004048" cy="1200329"/>
          </a:xfrm>
          <a:prstGeom prst="rect">
            <a:avLst/>
          </a:prstGeom>
        </p:spPr>
        <p:txBody>
          <a:bodyPr wrap="square">
            <a:spAutoFit/>
          </a:bodyPr>
          <a:lstStyle/>
          <a:p>
            <a:pPr algn="r"/>
            <a:r>
              <a:rPr lang="ru-RU" b="1" dirty="0" smtClean="0">
                <a:solidFill>
                  <a:schemeClr val="bg1"/>
                </a:solidFill>
              </a:rPr>
              <a:t>Лукина Маргарита Леонидовна (Учитель начальных классов, МБОУ "СОШ 77")</a:t>
            </a:r>
            <a:br>
              <a:rPr lang="ru-RU" b="1" dirty="0" smtClean="0">
                <a:solidFill>
                  <a:schemeClr val="bg1"/>
                </a:solidFill>
              </a:rPr>
            </a:br>
            <a:r>
              <a:rPr lang="ru-RU" b="1" dirty="0" err="1" smtClean="0">
                <a:solidFill>
                  <a:schemeClr val="bg1"/>
                </a:solidFill>
              </a:rPr>
              <a:t>Сыркашева</a:t>
            </a:r>
            <a:r>
              <a:rPr lang="ru-RU" b="1" dirty="0" smtClean="0">
                <a:solidFill>
                  <a:schemeClr val="bg1"/>
                </a:solidFill>
              </a:rPr>
              <a:t> Кристина Петровна (Учитель начальных классов, МБОУ "СОШ 77")</a:t>
            </a:r>
            <a:endParaRPr lang="ru-RU" b="1" dirty="0">
              <a:solidFill>
                <a:schemeClr val="bg1"/>
              </a:solidFill>
            </a:endParaRPr>
          </a:p>
        </p:txBody>
      </p:sp>
    </p:spTree>
    <p:extLst>
      <p:ext uri="{BB962C8B-B14F-4D97-AF65-F5344CB8AC3E}">
        <p14:creationId xmlns:p14="http://schemas.microsoft.com/office/powerpoint/2010/main" xmlns="" val="335840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
        <p:nvSpPr>
          <p:cNvPr id="2" name="Заголовок 1"/>
          <p:cNvSpPr>
            <a:spLocks noGrp="1"/>
          </p:cNvSpPr>
          <p:nvPr>
            <p:ph type="title"/>
          </p:nvPr>
        </p:nvSpPr>
        <p:spPr>
          <a:xfrm>
            <a:off x="457200" y="274638"/>
            <a:ext cx="8229600" cy="6394722"/>
          </a:xfrm>
        </p:spPr>
        <p:txBody>
          <a:bodyPr>
            <a:noAutofit/>
          </a:bodyPr>
          <a:lstStyle/>
          <a:p>
            <a:pPr algn="l"/>
            <a:r>
              <a:rPr lang="ru-RU" sz="4000" dirty="0">
                <a:solidFill>
                  <a:schemeClr val="bg1"/>
                </a:solidFill>
              </a:rPr>
              <a:t>Гром грянул. Ветер свистнул в тучах.</a:t>
            </a:r>
            <a:br>
              <a:rPr lang="ru-RU" sz="4000" dirty="0">
                <a:solidFill>
                  <a:schemeClr val="bg1"/>
                </a:solidFill>
              </a:rPr>
            </a:br>
            <a:r>
              <a:rPr lang="ru-RU" sz="4000" dirty="0" smtClean="0">
                <a:solidFill>
                  <a:schemeClr val="bg1"/>
                </a:solidFill>
              </a:rPr>
              <a:t>Заплакала </a:t>
            </a:r>
            <a:r>
              <a:rPr lang="ru-RU" sz="4000" dirty="0">
                <a:solidFill>
                  <a:schemeClr val="bg1"/>
                </a:solidFill>
              </a:rPr>
              <a:t>земля в тоске глухой</a:t>
            </a:r>
            <a:r>
              <a:rPr lang="ru-RU" sz="4000" dirty="0" smtClean="0">
                <a:solidFill>
                  <a:schemeClr val="bg1"/>
                </a:solidFill>
              </a:rPr>
              <a:t>,</a:t>
            </a:r>
            <a:r>
              <a:rPr lang="ru-RU" sz="4000" dirty="0" smtClean="0"/>
              <a:t/>
            </a:r>
            <a:br>
              <a:rPr lang="ru-RU" sz="4000" dirty="0" smtClean="0"/>
            </a:br>
            <a:r>
              <a:rPr lang="ru-RU" sz="4000" dirty="0" smtClean="0">
                <a:solidFill>
                  <a:schemeClr val="bg1"/>
                </a:solidFill>
              </a:rPr>
              <a:t>О</a:t>
            </a:r>
            <a:r>
              <a:rPr lang="ru-RU" sz="4000" dirty="0">
                <a:solidFill>
                  <a:schemeClr val="bg1"/>
                </a:solidFill>
              </a:rPr>
              <a:t>, сколько слез, горячих и горючих!</a:t>
            </a:r>
            <a:br>
              <a:rPr lang="ru-RU" sz="4000" dirty="0">
                <a:solidFill>
                  <a:schemeClr val="bg1"/>
                </a:solidFill>
              </a:rPr>
            </a:br>
            <a:r>
              <a:rPr lang="ru-RU" sz="4000" dirty="0" smtClean="0">
                <a:solidFill>
                  <a:schemeClr val="bg1"/>
                </a:solidFill>
              </a:rPr>
              <a:t>Земля </a:t>
            </a:r>
            <a:r>
              <a:rPr lang="ru-RU" sz="4000" dirty="0">
                <a:solidFill>
                  <a:schemeClr val="bg1"/>
                </a:solidFill>
              </a:rPr>
              <a:t>моя, скажи мне, что с тобой?</a:t>
            </a:r>
            <a:br>
              <a:rPr lang="ru-RU" sz="4000" dirty="0">
                <a:solidFill>
                  <a:schemeClr val="bg1"/>
                </a:solidFill>
              </a:rPr>
            </a:br>
            <a:r>
              <a:rPr lang="ru-RU" sz="4000" dirty="0" smtClean="0">
                <a:solidFill>
                  <a:schemeClr val="bg1"/>
                </a:solidFill>
              </a:rPr>
              <a:t>Ты </a:t>
            </a:r>
            <a:r>
              <a:rPr lang="ru-RU" sz="4000" dirty="0">
                <a:solidFill>
                  <a:schemeClr val="bg1"/>
                </a:solidFill>
              </a:rPr>
              <a:t>часто горе видела людское,</a:t>
            </a:r>
            <a:br>
              <a:rPr lang="ru-RU" sz="4000" dirty="0">
                <a:solidFill>
                  <a:schemeClr val="bg1"/>
                </a:solidFill>
              </a:rPr>
            </a:br>
            <a:r>
              <a:rPr lang="ru-RU" sz="4000" dirty="0" smtClean="0">
                <a:solidFill>
                  <a:schemeClr val="bg1"/>
                </a:solidFill>
              </a:rPr>
              <a:t>Ты </a:t>
            </a:r>
            <a:r>
              <a:rPr lang="ru-RU" sz="4000" dirty="0">
                <a:solidFill>
                  <a:schemeClr val="bg1"/>
                </a:solidFill>
              </a:rPr>
              <a:t>миллионы лет цвела для нас</a:t>
            </a:r>
            <a:r>
              <a:rPr lang="ru-RU" sz="4000" dirty="0" smtClean="0">
                <a:solidFill>
                  <a:schemeClr val="bg1"/>
                </a:solidFill>
              </a:rPr>
              <a:t>,      Но </a:t>
            </a:r>
            <a:r>
              <a:rPr lang="ru-RU" sz="4000" dirty="0">
                <a:solidFill>
                  <a:schemeClr val="bg1"/>
                </a:solidFill>
              </a:rPr>
              <a:t>испытала ль ты хотя бы </a:t>
            </a:r>
            <a:r>
              <a:rPr lang="ru-RU" sz="4000" dirty="0" smtClean="0">
                <a:solidFill>
                  <a:schemeClr val="bg1"/>
                </a:solidFill>
              </a:rPr>
              <a:t>раз</a:t>
            </a:r>
            <a:br>
              <a:rPr lang="ru-RU" sz="4000" dirty="0" smtClean="0">
                <a:solidFill>
                  <a:schemeClr val="bg1"/>
                </a:solidFill>
              </a:rPr>
            </a:br>
            <a:r>
              <a:rPr lang="ru-RU" sz="4000" dirty="0" smtClean="0">
                <a:solidFill>
                  <a:schemeClr val="bg1"/>
                </a:solidFill>
              </a:rPr>
              <a:t>Такой </a:t>
            </a:r>
            <a:r>
              <a:rPr lang="ru-RU" sz="4000" dirty="0">
                <a:solidFill>
                  <a:schemeClr val="bg1"/>
                </a:solidFill>
              </a:rPr>
              <a:t>позор и варварство такое?</a:t>
            </a:r>
          </a:p>
        </p:txBody>
      </p:sp>
    </p:spTree>
    <p:extLst>
      <p:ext uri="{BB962C8B-B14F-4D97-AF65-F5344CB8AC3E}">
        <p14:creationId xmlns:p14="http://schemas.microsoft.com/office/powerpoint/2010/main" xmlns="" val="730469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71400"/>
            <a:ext cx="9252520" cy="6858000"/>
          </a:xfrm>
        </p:spPr>
      </p:pic>
      <p:sp>
        <p:nvSpPr>
          <p:cNvPr id="2" name="Заголовок 1"/>
          <p:cNvSpPr>
            <a:spLocks noGrp="1"/>
          </p:cNvSpPr>
          <p:nvPr>
            <p:ph type="title"/>
          </p:nvPr>
        </p:nvSpPr>
        <p:spPr>
          <a:xfrm>
            <a:off x="457200" y="274638"/>
            <a:ext cx="8229600" cy="6106690"/>
          </a:xfrm>
        </p:spPr>
        <p:txBody>
          <a:bodyPr>
            <a:normAutofit fontScale="90000"/>
          </a:bodyPr>
          <a:lstStyle/>
          <a:p>
            <a:r>
              <a:rPr lang="ru-RU" sz="2800" b="1" dirty="0">
                <a:solidFill>
                  <a:schemeClr val="bg1"/>
                </a:solidFill>
              </a:rPr>
              <a:t>Страна моя, враги тебе грозят,</a:t>
            </a:r>
            <a:br>
              <a:rPr lang="ru-RU" sz="2800" b="1" dirty="0">
                <a:solidFill>
                  <a:schemeClr val="bg1"/>
                </a:solidFill>
              </a:rPr>
            </a:br>
            <a:r>
              <a:rPr lang="ru-RU" sz="2800" b="1" dirty="0">
                <a:solidFill>
                  <a:schemeClr val="bg1"/>
                </a:solidFill>
              </a:rPr>
              <a:t>     Но выше подними великой правды знамя,</a:t>
            </a:r>
            <a:br>
              <a:rPr lang="ru-RU" sz="2800" b="1" dirty="0">
                <a:solidFill>
                  <a:schemeClr val="bg1"/>
                </a:solidFill>
              </a:rPr>
            </a:br>
            <a:r>
              <a:rPr lang="ru-RU" sz="2800" b="1" dirty="0">
                <a:solidFill>
                  <a:schemeClr val="bg1"/>
                </a:solidFill>
              </a:rPr>
              <a:t>     Омой его земли кровавыми слезами,</a:t>
            </a:r>
            <a:r>
              <a:rPr lang="ru-RU" sz="2000" b="1" dirty="0">
                <a:solidFill>
                  <a:schemeClr val="bg1"/>
                </a:solidFill>
              </a:rPr>
              <a:t/>
            </a:r>
            <a:br>
              <a:rPr lang="ru-RU" sz="2000" b="1" dirty="0">
                <a:solidFill>
                  <a:schemeClr val="bg1"/>
                </a:solidFill>
              </a:rPr>
            </a:br>
            <a:r>
              <a:rPr lang="ru-RU" sz="2000" b="1" dirty="0">
                <a:solidFill>
                  <a:schemeClr val="bg1"/>
                </a:solidFill>
              </a:rPr>
              <a:t>     </a:t>
            </a:r>
            <a:r>
              <a:rPr lang="ru-RU" sz="3200" b="1" dirty="0">
                <a:solidFill>
                  <a:schemeClr val="bg1"/>
                </a:solidFill>
              </a:rPr>
              <a:t>И пусть его лучи пронзят,</a:t>
            </a:r>
            <a:br>
              <a:rPr lang="ru-RU" sz="3200" b="1" dirty="0">
                <a:solidFill>
                  <a:schemeClr val="bg1"/>
                </a:solidFill>
              </a:rPr>
            </a:br>
            <a:r>
              <a:rPr lang="ru-RU" sz="3200" b="1" dirty="0">
                <a:solidFill>
                  <a:schemeClr val="bg1"/>
                </a:solidFill>
              </a:rPr>
              <a:t>     Пусть уничтожат беспощадно</a:t>
            </a:r>
            <a:br>
              <a:rPr lang="ru-RU" sz="3200" b="1" dirty="0">
                <a:solidFill>
                  <a:schemeClr val="bg1"/>
                </a:solidFill>
              </a:rPr>
            </a:br>
            <a:r>
              <a:rPr lang="ru-RU" sz="3200" b="1" dirty="0">
                <a:solidFill>
                  <a:schemeClr val="bg1"/>
                </a:solidFill>
              </a:rPr>
              <a:t>     Тех варваров, тех дикарей,</a:t>
            </a:r>
            <a:br>
              <a:rPr lang="ru-RU" sz="3200" b="1" dirty="0">
                <a:solidFill>
                  <a:schemeClr val="bg1"/>
                </a:solidFill>
              </a:rPr>
            </a:br>
            <a:r>
              <a:rPr lang="ru-RU" sz="3200" b="1" dirty="0">
                <a:solidFill>
                  <a:schemeClr val="bg1"/>
                </a:solidFill>
              </a:rPr>
              <a:t>     Что кровь детей глотают </a:t>
            </a:r>
            <a:r>
              <a:rPr lang="ru-RU" sz="3200" b="1" dirty="0" err="1" smtClean="0">
                <a:solidFill>
                  <a:schemeClr val="bg1"/>
                </a:solidFill>
              </a:rPr>
              <a:t>жадноКровь</a:t>
            </a:r>
            <a:r>
              <a:rPr lang="ru-RU" sz="3200" b="1" dirty="0" smtClean="0">
                <a:solidFill>
                  <a:schemeClr val="bg1"/>
                </a:solidFill>
              </a:rPr>
              <a:t> наших матерей.</a:t>
            </a:r>
            <a:r>
              <a:rPr lang="ru-RU"/>
              <a:t/>
            </a:r>
            <a:br>
              <a:rPr lang="ru-RU"/>
            </a:br>
            <a:r>
              <a:rPr lang="ru-RU" smtClean="0"/>
              <a:t/>
            </a:r>
            <a:br>
              <a:rPr lang="ru-RU" smtClean="0"/>
            </a:br>
            <a:r>
              <a:rPr lang="ru-RU"/>
              <a:t/>
            </a:r>
            <a:br>
              <a:rPr lang="ru-RU"/>
            </a:br>
            <a:r>
              <a:rPr lang="ru-RU" smtClean="0"/>
              <a:t/>
            </a:r>
            <a:br>
              <a:rPr lang="ru-RU" smtClean="0"/>
            </a:br>
            <a:endParaRPr lang="ru-RU" dirty="0"/>
          </a:p>
        </p:txBody>
      </p:sp>
    </p:spTree>
    <p:extLst>
      <p:ext uri="{BB962C8B-B14F-4D97-AF65-F5344CB8AC3E}">
        <p14:creationId xmlns:p14="http://schemas.microsoft.com/office/powerpoint/2010/main" xmlns="" val="2201264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0"/>
            <a:ext cx="9144000" cy="6858000"/>
          </a:xfrm>
        </p:spPr>
      </p:pic>
      <p:sp>
        <p:nvSpPr>
          <p:cNvPr id="2" name="Заголовок 1"/>
          <p:cNvSpPr>
            <a:spLocks noGrp="1"/>
          </p:cNvSpPr>
          <p:nvPr>
            <p:ph type="title"/>
          </p:nvPr>
        </p:nvSpPr>
        <p:spPr>
          <a:xfrm>
            <a:off x="395536" y="188640"/>
            <a:ext cx="8229600" cy="2736304"/>
          </a:xfrm>
        </p:spPr>
        <p:txBody>
          <a:bodyPr>
            <a:noAutofit/>
          </a:bodyPr>
          <a:lstStyle/>
          <a:p>
            <a:pPr algn="l"/>
            <a:r>
              <a:rPr lang="ru-RU" sz="3200" dirty="0" smtClean="0"/>
              <a:t> У края бездны выстроили в ряд</a:t>
            </a:r>
            <a:br>
              <a:rPr lang="ru-RU" sz="3200" dirty="0" smtClean="0"/>
            </a:br>
            <a:r>
              <a:rPr lang="ru-RU" sz="3200" dirty="0" smtClean="0"/>
              <a:t> Бессильных женщин, худеньких ребят.</a:t>
            </a:r>
            <a:r>
              <a:rPr lang="ru-RU" sz="3200" dirty="0"/>
              <a:t/>
            </a:r>
            <a:br>
              <a:rPr lang="ru-RU" sz="3200" dirty="0"/>
            </a:br>
            <a:r>
              <a:rPr lang="ru-RU" sz="3200" dirty="0" smtClean="0"/>
              <a:t> Пришел хмельной майор и медными глазами</a:t>
            </a:r>
            <a:br>
              <a:rPr lang="ru-RU" sz="3200" dirty="0" smtClean="0"/>
            </a:br>
            <a:r>
              <a:rPr lang="ru-RU" sz="3200" dirty="0" smtClean="0"/>
              <a:t> Окинул обреченных... Мутный дождь</a:t>
            </a:r>
            <a:br>
              <a:rPr lang="ru-RU" sz="3200" dirty="0" smtClean="0"/>
            </a:br>
            <a:r>
              <a:rPr lang="ru-RU" sz="3200" dirty="0"/>
              <a:t/>
            </a:r>
            <a:br>
              <a:rPr lang="ru-RU" sz="3200" dirty="0"/>
            </a:br>
            <a:endParaRPr lang="ru-RU" sz="3200" dirty="0"/>
          </a:p>
        </p:txBody>
      </p:sp>
    </p:spTree>
    <p:extLst>
      <p:ext uri="{BB962C8B-B14F-4D97-AF65-F5344CB8AC3E}">
        <p14:creationId xmlns:p14="http://schemas.microsoft.com/office/powerpoint/2010/main" xmlns="" val="4158040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0"/>
            <a:ext cx="9144000" cy="6858000"/>
          </a:xfrm>
        </p:spPr>
      </p:pic>
      <p:sp>
        <p:nvSpPr>
          <p:cNvPr id="2" name="Заголовок 1"/>
          <p:cNvSpPr>
            <a:spLocks noGrp="1"/>
          </p:cNvSpPr>
          <p:nvPr>
            <p:ph type="title"/>
          </p:nvPr>
        </p:nvSpPr>
        <p:spPr>
          <a:xfrm>
            <a:off x="457200" y="274638"/>
            <a:ext cx="8229600" cy="3442394"/>
          </a:xfrm>
        </p:spPr>
        <p:txBody>
          <a:bodyPr>
            <a:noAutofit/>
          </a:bodyPr>
          <a:lstStyle/>
          <a:p>
            <a:r>
              <a:rPr lang="ru-RU" sz="4000" b="1" dirty="0" smtClean="0">
                <a:solidFill>
                  <a:schemeClr val="bg1"/>
                </a:solidFill>
              </a:rPr>
              <a:t>Гудел в листве соседних рощ</a:t>
            </a:r>
            <a:br>
              <a:rPr lang="ru-RU" sz="4000" b="1" dirty="0" smtClean="0">
                <a:solidFill>
                  <a:schemeClr val="bg1"/>
                </a:solidFill>
              </a:rPr>
            </a:br>
            <a:r>
              <a:rPr lang="ru-RU" sz="4000" b="1" dirty="0" smtClean="0">
                <a:solidFill>
                  <a:schemeClr val="bg1"/>
                </a:solidFill>
              </a:rPr>
              <a:t>     И на полях, одетых мглою,</a:t>
            </a:r>
            <a:br>
              <a:rPr lang="ru-RU" sz="4000" b="1" dirty="0" smtClean="0">
                <a:solidFill>
                  <a:schemeClr val="bg1"/>
                </a:solidFill>
              </a:rPr>
            </a:br>
            <a:r>
              <a:rPr lang="ru-RU" sz="4000" b="1" dirty="0" smtClean="0">
                <a:solidFill>
                  <a:schemeClr val="bg1"/>
                </a:solidFill>
              </a:rPr>
              <a:t>     И тучи опустились над землею,</a:t>
            </a:r>
            <a:br>
              <a:rPr lang="ru-RU" sz="4000" b="1" dirty="0" smtClean="0">
                <a:solidFill>
                  <a:schemeClr val="bg1"/>
                </a:solidFill>
              </a:rPr>
            </a:br>
            <a:r>
              <a:rPr lang="ru-RU" sz="4000" b="1" dirty="0" smtClean="0">
                <a:solidFill>
                  <a:schemeClr val="bg1"/>
                </a:solidFill>
              </a:rPr>
              <a:t>     Друг друга с бешенством гоня...</a:t>
            </a:r>
            <a:endParaRPr lang="ru-RU" sz="4000" b="1" dirty="0">
              <a:solidFill>
                <a:schemeClr val="bg1"/>
              </a:solidFill>
            </a:endParaRPr>
          </a:p>
        </p:txBody>
      </p:sp>
    </p:spTree>
    <p:extLst>
      <p:ext uri="{BB962C8B-B14F-4D97-AF65-F5344CB8AC3E}">
        <p14:creationId xmlns:p14="http://schemas.microsoft.com/office/powerpoint/2010/main" xmlns="" val="2151721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0"/>
            <a:ext cx="9144000" cy="6858000"/>
          </a:xfrm>
        </p:spPr>
      </p:pic>
      <p:sp>
        <p:nvSpPr>
          <p:cNvPr id="2" name="Заголовок 1"/>
          <p:cNvSpPr>
            <a:spLocks noGrp="1"/>
          </p:cNvSpPr>
          <p:nvPr>
            <p:ph type="title"/>
          </p:nvPr>
        </p:nvSpPr>
        <p:spPr>
          <a:xfrm>
            <a:off x="457200" y="4005064"/>
            <a:ext cx="8229600" cy="2736304"/>
          </a:xfrm>
        </p:spPr>
        <p:txBody>
          <a:bodyPr>
            <a:normAutofit fontScale="90000"/>
          </a:bodyPr>
          <a:lstStyle/>
          <a:p>
            <a:r>
              <a:rPr lang="ru-RU" dirty="0" smtClean="0">
                <a:solidFill>
                  <a:schemeClr val="bg1"/>
                </a:solidFill>
              </a:rPr>
              <a:t>Нет, этого я не забуду дня,</a:t>
            </a:r>
            <a:br>
              <a:rPr lang="ru-RU" dirty="0" smtClean="0">
                <a:solidFill>
                  <a:schemeClr val="bg1"/>
                </a:solidFill>
              </a:rPr>
            </a:br>
            <a:r>
              <a:rPr lang="ru-RU" dirty="0" smtClean="0">
                <a:solidFill>
                  <a:schemeClr val="bg1"/>
                </a:solidFill>
              </a:rPr>
              <a:t>     Я не забуду никогда, вовеки!</a:t>
            </a:r>
            <a:br>
              <a:rPr lang="ru-RU" dirty="0" smtClean="0">
                <a:solidFill>
                  <a:schemeClr val="bg1"/>
                </a:solidFill>
              </a:rPr>
            </a:br>
            <a:r>
              <a:rPr lang="ru-RU" dirty="0" smtClean="0">
                <a:solidFill>
                  <a:schemeClr val="bg1"/>
                </a:solidFill>
              </a:rPr>
              <a:t>     Я видел: плакали, как дети, реки,</a:t>
            </a:r>
            <a:br>
              <a:rPr lang="ru-RU" dirty="0" smtClean="0">
                <a:solidFill>
                  <a:schemeClr val="bg1"/>
                </a:solidFill>
              </a:rPr>
            </a:br>
            <a:r>
              <a:rPr lang="ru-RU" dirty="0" smtClean="0">
                <a:solidFill>
                  <a:schemeClr val="bg1"/>
                </a:solidFill>
              </a:rPr>
              <a:t>     И в ярости рыдала мать-земля.</a:t>
            </a:r>
            <a:endParaRPr lang="ru-RU" dirty="0">
              <a:solidFill>
                <a:schemeClr val="bg1"/>
              </a:solidFill>
            </a:endParaRPr>
          </a:p>
        </p:txBody>
      </p:sp>
    </p:spTree>
    <p:extLst>
      <p:ext uri="{BB962C8B-B14F-4D97-AF65-F5344CB8AC3E}">
        <p14:creationId xmlns:p14="http://schemas.microsoft.com/office/powerpoint/2010/main" xmlns="" val="2391201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
        <p:nvSpPr>
          <p:cNvPr id="2" name="Заголовок 1"/>
          <p:cNvSpPr>
            <a:spLocks noGrp="1"/>
          </p:cNvSpPr>
          <p:nvPr>
            <p:ph type="title"/>
          </p:nvPr>
        </p:nvSpPr>
        <p:spPr>
          <a:xfrm>
            <a:off x="457200" y="274638"/>
            <a:ext cx="8229600" cy="2794322"/>
          </a:xfrm>
        </p:spPr>
        <p:txBody>
          <a:bodyPr>
            <a:noAutofit/>
          </a:bodyPr>
          <a:lstStyle/>
          <a:p>
            <a:r>
              <a:rPr lang="ru-RU" sz="3200" dirty="0" smtClean="0"/>
              <a:t>Своими видел я глазами,</a:t>
            </a:r>
            <a:br>
              <a:rPr lang="ru-RU" sz="3200" dirty="0" smtClean="0"/>
            </a:br>
            <a:r>
              <a:rPr lang="ru-RU" sz="3200" dirty="0" smtClean="0"/>
              <a:t>     Как солнце скорбное, омытое слезами,</a:t>
            </a:r>
            <a:br>
              <a:rPr lang="ru-RU" sz="3200" dirty="0" smtClean="0"/>
            </a:br>
            <a:r>
              <a:rPr lang="ru-RU" sz="3200" dirty="0" smtClean="0"/>
              <a:t>     Сквозь тучу вышло на поля,</a:t>
            </a:r>
            <a:br>
              <a:rPr lang="ru-RU" sz="3200" dirty="0" smtClean="0"/>
            </a:br>
            <a:r>
              <a:rPr lang="ru-RU" sz="3200" dirty="0" smtClean="0"/>
              <a:t>     В последний раз детей поцеловало,</a:t>
            </a:r>
            <a:endParaRPr lang="ru-RU" sz="3200" dirty="0"/>
          </a:p>
        </p:txBody>
      </p:sp>
    </p:spTree>
    <p:extLst>
      <p:ext uri="{BB962C8B-B14F-4D97-AF65-F5344CB8AC3E}">
        <p14:creationId xmlns:p14="http://schemas.microsoft.com/office/powerpoint/2010/main" xmlns="" val="1057609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p:spPr>
      </p:pic>
      <p:sp>
        <p:nvSpPr>
          <p:cNvPr id="2" name="Заголовок 1"/>
          <p:cNvSpPr>
            <a:spLocks noGrp="1"/>
          </p:cNvSpPr>
          <p:nvPr>
            <p:ph type="title"/>
          </p:nvPr>
        </p:nvSpPr>
        <p:spPr>
          <a:xfrm>
            <a:off x="251520" y="274638"/>
            <a:ext cx="8435280" cy="2794322"/>
          </a:xfrm>
        </p:spPr>
        <p:txBody>
          <a:bodyPr>
            <a:noAutofit/>
          </a:bodyPr>
          <a:lstStyle/>
          <a:p>
            <a:pPr algn="l"/>
            <a:r>
              <a:rPr lang="ru-RU" sz="3200" dirty="0" smtClean="0"/>
              <a:t>     </a:t>
            </a:r>
            <a:r>
              <a:rPr lang="ru-RU" sz="3200" b="1" dirty="0" smtClean="0">
                <a:solidFill>
                  <a:schemeClr val="bg1"/>
                </a:solidFill>
              </a:rPr>
              <a:t>В последний раз...</a:t>
            </a:r>
            <a:br>
              <a:rPr lang="ru-RU" sz="3200" b="1" dirty="0" smtClean="0">
                <a:solidFill>
                  <a:schemeClr val="bg1"/>
                </a:solidFill>
              </a:rPr>
            </a:br>
            <a:r>
              <a:rPr lang="ru-RU" sz="3200" b="1" dirty="0" smtClean="0">
                <a:solidFill>
                  <a:schemeClr val="bg1"/>
                </a:solidFill>
              </a:rPr>
              <a:t>     Шумел осенний лес. Казалось, что сейчас</a:t>
            </a:r>
            <a:br>
              <a:rPr lang="ru-RU" sz="3200" b="1" dirty="0" smtClean="0">
                <a:solidFill>
                  <a:schemeClr val="bg1"/>
                </a:solidFill>
              </a:rPr>
            </a:br>
            <a:r>
              <a:rPr lang="ru-RU" sz="3200" b="1" dirty="0" smtClean="0">
                <a:solidFill>
                  <a:schemeClr val="bg1"/>
                </a:solidFill>
              </a:rPr>
              <a:t>     Он обезумел. Гневно бушевала</a:t>
            </a:r>
            <a:br>
              <a:rPr lang="ru-RU" sz="3200" b="1" dirty="0" smtClean="0">
                <a:solidFill>
                  <a:schemeClr val="bg1"/>
                </a:solidFill>
              </a:rPr>
            </a:br>
            <a:r>
              <a:rPr lang="ru-RU" sz="3200" b="1" dirty="0" smtClean="0">
                <a:solidFill>
                  <a:schemeClr val="bg1"/>
                </a:solidFill>
              </a:rPr>
              <a:t>     Его листва. Сгущалась мгла вокруг.</a:t>
            </a:r>
            <a:endParaRPr lang="ru-RU" sz="3200" b="1" dirty="0">
              <a:solidFill>
                <a:schemeClr val="bg1"/>
              </a:solidFill>
            </a:endParaRPr>
          </a:p>
        </p:txBody>
      </p:sp>
    </p:spTree>
    <p:extLst>
      <p:ext uri="{BB962C8B-B14F-4D97-AF65-F5344CB8AC3E}">
        <p14:creationId xmlns:p14="http://schemas.microsoft.com/office/powerpoint/2010/main" xmlns="" val="3743102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3999" cy="6858000"/>
          </a:xfrm>
        </p:spPr>
      </p:pic>
      <p:sp>
        <p:nvSpPr>
          <p:cNvPr id="2" name="Заголовок 1"/>
          <p:cNvSpPr>
            <a:spLocks noGrp="1"/>
          </p:cNvSpPr>
          <p:nvPr>
            <p:ph type="title"/>
          </p:nvPr>
        </p:nvSpPr>
        <p:spPr>
          <a:xfrm>
            <a:off x="107504" y="3501008"/>
            <a:ext cx="9036496" cy="2880320"/>
          </a:xfrm>
        </p:spPr>
        <p:txBody>
          <a:bodyPr>
            <a:noAutofit/>
          </a:bodyPr>
          <a:lstStyle/>
          <a:p>
            <a:r>
              <a:rPr lang="ru-RU" sz="3200" b="1" dirty="0">
                <a:solidFill>
                  <a:schemeClr val="bg1"/>
                </a:solidFill>
              </a:rPr>
              <a:t>Я слышал: мощный дуб свалился вдруг,</a:t>
            </a:r>
            <a:br>
              <a:rPr lang="ru-RU" sz="3200" b="1" dirty="0">
                <a:solidFill>
                  <a:schemeClr val="bg1"/>
                </a:solidFill>
              </a:rPr>
            </a:br>
            <a:r>
              <a:rPr lang="ru-RU" sz="3200" b="1" dirty="0">
                <a:solidFill>
                  <a:schemeClr val="bg1"/>
                </a:solidFill>
              </a:rPr>
              <a:t>     Он падал, издавая вздох тяжелый.</a:t>
            </a:r>
            <a:br>
              <a:rPr lang="ru-RU" sz="3200" b="1" dirty="0">
                <a:solidFill>
                  <a:schemeClr val="bg1"/>
                </a:solidFill>
              </a:rPr>
            </a:br>
            <a:r>
              <a:rPr lang="ru-RU" sz="3200" b="1" dirty="0">
                <a:solidFill>
                  <a:schemeClr val="bg1"/>
                </a:solidFill>
              </a:rPr>
              <a:t>     Детей внезапно охватил испуг</a:t>
            </a:r>
            <a:r>
              <a:rPr lang="ru-RU" sz="3200" b="1" dirty="0" smtClean="0">
                <a:solidFill>
                  <a:schemeClr val="bg1"/>
                </a:solidFill>
              </a:rPr>
              <a:t>,--</a:t>
            </a:r>
            <a:br>
              <a:rPr lang="ru-RU" sz="3200" b="1" dirty="0" smtClean="0">
                <a:solidFill>
                  <a:schemeClr val="bg1"/>
                </a:solidFill>
              </a:rPr>
            </a:br>
            <a:r>
              <a:rPr lang="ru-RU" sz="3200" b="1" dirty="0" smtClean="0">
                <a:solidFill>
                  <a:schemeClr val="bg1"/>
                </a:solidFill>
              </a:rPr>
              <a:t> </a:t>
            </a:r>
            <a:r>
              <a:rPr lang="ru-RU" sz="3200" b="1" dirty="0">
                <a:solidFill>
                  <a:schemeClr val="bg1"/>
                </a:solidFill>
              </a:rPr>
              <a:t>Прижались к матерям, цепляясь за подолы</a:t>
            </a:r>
            <a:r>
              <a:rPr lang="ru-RU" sz="4800" b="1" dirty="0">
                <a:solidFill>
                  <a:schemeClr val="bg1"/>
                </a:solidFill>
              </a:rPr>
              <a:t>.</a:t>
            </a:r>
          </a:p>
        </p:txBody>
      </p:sp>
    </p:spTree>
    <p:extLst>
      <p:ext uri="{BB962C8B-B14F-4D97-AF65-F5344CB8AC3E}">
        <p14:creationId xmlns:p14="http://schemas.microsoft.com/office/powerpoint/2010/main" xmlns="" val="894538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3999" cy="6858000"/>
          </a:xfrm>
        </p:spPr>
      </p:pic>
      <p:sp>
        <p:nvSpPr>
          <p:cNvPr id="2" name="Заголовок 1"/>
          <p:cNvSpPr>
            <a:spLocks noGrp="1"/>
          </p:cNvSpPr>
          <p:nvPr>
            <p:ph type="title"/>
          </p:nvPr>
        </p:nvSpPr>
        <p:spPr>
          <a:xfrm>
            <a:off x="179512" y="274638"/>
            <a:ext cx="8964488" cy="6583362"/>
          </a:xfrm>
        </p:spPr>
        <p:txBody>
          <a:bodyPr>
            <a:noAutofit/>
          </a:bodyPr>
          <a:lstStyle/>
          <a:p>
            <a:r>
              <a:rPr lang="ru-RU" sz="2800" b="1" dirty="0">
                <a:solidFill>
                  <a:srgbClr val="FF0000"/>
                </a:solidFill>
              </a:rPr>
              <a:t>И выстрела раздался резкий звук,</a:t>
            </a:r>
            <a:br>
              <a:rPr lang="ru-RU" sz="2800" b="1" dirty="0">
                <a:solidFill>
                  <a:srgbClr val="FF0000"/>
                </a:solidFill>
              </a:rPr>
            </a:br>
            <a:r>
              <a:rPr lang="ru-RU" sz="2800" b="1" dirty="0">
                <a:solidFill>
                  <a:srgbClr val="FF0000"/>
                </a:solidFill>
              </a:rPr>
              <a:t>     Прервав проклятье,</a:t>
            </a:r>
            <a:br>
              <a:rPr lang="ru-RU" sz="2800" b="1" dirty="0">
                <a:solidFill>
                  <a:srgbClr val="FF0000"/>
                </a:solidFill>
              </a:rPr>
            </a:br>
            <a:r>
              <a:rPr lang="ru-RU" sz="2800" b="1" dirty="0">
                <a:solidFill>
                  <a:srgbClr val="FF0000"/>
                </a:solidFill>
              </a:rPr>
              <a:t>     Что вырвалось у женщины одной.</a:t>
            </a:r>
            <a:br>
              <a:rPr lang="ru-RU" sz="2800" b="1" dirty="0">
                <a:solidFill>
                  <a:srgbClr val="FF0000"/>
                </a:solidFill>
              </a:rPr>
            </a:br>
            <a:r>
              <a:rPr lang="ru-RU" sz="2800" b="1" dirty="0">
                <a:solidFill>
                  <a:srgbClr val="FF0000"/>
                </a:solidFill>
              </a:rPr>
              <a:t>     Ребенок, мальчуган больной,</a:t>
            </a:r>
            <a:br>
              <a:rPr lang="ru-RU" sz="2800" b="1" dirty="0">
                <a:solidFill>
                  <a:srgbClr val="FF0000"/>
                </a:solidFill>
              </a:rPr>
            </a:br>
            <a:r>
              <a:rPr lang="ru-RU" sz="2800" b="1" dirty="0">
                <a:solidFill>
                  <a:srgbClr val="FF0000"/>
                </a:solidFill>
              </a:rPr>
              <a:t>     Головку спрятал в складках платья</a:t>
            </a:r>
            <a:br>
              <a:rPr lang="ru-RU" sz="2800" b="1" dirty="0">
                <a:solidFill>
                  <a:srgbClr val="FF0000"/>
                </a:solidFill>
              </a:rPr>
            </a:br>
            <a:r>
              <a:rPr lang="ru-RU" sz="2800" b="1" dirty="0">
                <a:solidFill>
                  <a:srgbClr val="FF0000"/>
                </a:solidFill>
              </a:rPr>
              <a:t>     Еще не старой женщины. Она</a:t>
            </a:r>
            <a:r>
              <a:rPr lang="ru-RU" sz="2800" b="1" dirty="0">
                <a:solidFill>
                  <a:schemeClr val="bg1"/>
                </a:solidFill>
              </a:rPr>
              <a:t/>
            </a:r>
            <a:br>
              <a:rPr lang="ru-RU" sz="2800" b="1" dirty="0">
                <a:solidFill>
                  <a:schemeClr val="bg1"/>
                </a:solidFill>
              </a:rPr>
            </a:br>
            <a:r>
              <a:rPr lang="ru-RU" sz="2800" b="1" dirty="0">
                <a:solidFill>
                  <a:srgbClr val="FF0000"/>
                </a:solidFill>
              </a:rPr>
              <a:t>     Смотрела, ужаса полна.</a:t>
            </a:r>
            <a:br>
              <a:rPr lang="ru-RU" sz="2800" b="1" dirty="0">
                <a:solidFill>
                  <a:srgbClr val="FF0000"/>
                </a:solidFill>
              </a:rPr>
            </a:br>
            <a:r>
              <a:rPr lang="ru-RU" sz="2800" b="1" dirty="0">
                <a:solidFill>
                  <a:srgbClr val="FF0000"/>
                </a:solidFill>
              </a:rPr>
              <a:t>     Как не лишиться ей рассудка!</a:t>
            </a:r>
            <a:br>
              <a:rPr lang="ru-RU" sz="2800" b="1" dirty="0">
                <a:solidFill>
                  <a:srgbClr val="FF0000"/>
                </a:solidFill>
              </a:rPr>
            </a:br>
            <a:r>
              <a:rPr lang="ru-RU" sz="2800" b="1" dirty="0">
                <a:solidFill>
                  <a:srgbClr val="FF0000"/>
                </a:solidFill>
              </a:rPr>
              <a:t>     Все понял, понял все малютка.</a:t>
            </a:r>
            <a:br>
              <a:rPr lang="ru-RU" sz="2800" b="1" dirty="0">
                <a:solidFill>
                  <a:srgbClr val="FF0000"/>
                </a:solidFill>
              </a:rPr>
            </a:br>
            <a:r>
              <a:rPr lang="ru-RU" sz="2800" b="1" dirty="0">
                <a:solidFill>
                  <a:srgbClr val="FF0000"/>
                </a:solidFill>
              </a:rPr>
              <a:t>     Спрячь, мамочка, меня! Не надо умирать!</a:t>
            </a:r>
            <a:br>
              <a:rPr lang="ru-RU" sz="2800" b="1" dirty="0">
                <a:solidFill>
                  <a:srgbClr val="FF0000"/>
                </a:solidFill>
              </a:rPr>
            </a:br>
            <a:r>
              <a:rPr lang="ru-RU" sz="2800" b="1" dirty="0">
                <a:solidFill>
                  <a:srgbClr val="FF0000"/>
                </a:solidFill>
              </a:rPr>
              <a:t>     Он плачет и, как лист, сдержать не может дрожи.</a:t>
            </a:r>
            <a:br>
              <a:rPr lang="ru-RU" sz="2800" b="1" dirty="0">
                <a:solidFill>
                  <a:srgbClr val="FF0000"/>
                </a:solidFill>
              </a:rPr>
            </a:br>
            <a:r>
              <a:rPr lang="ru-RU" sz="2800" b="1" dirty="0">
                <a:solidFill>
                  <a:srgbClr val="FF0000"/>
                </a:solidFill>
              </a:rPr>
              <a:t>     Дитя, что ей всего дороже,</a:t>
            </a:r>
            <a:br>
              <a:rPr lang="ru-RU" sz="2800" b="1" dirty="0">
                <a:solidFill>
                  <a:srgbClr val="FF0000"/>
                </a:solidFill>
              </a:rPr>
            </a:br>
            <a:r>
              <a:rPr lang="ru-RU" sz="2800" b="1" dirty="0">
                <a:solidFill>
                  <a:srgbClr val="FF0000"/>
                </a:solidFill>
              </a:rPr>
              <a:t>     Нагнувшись, подняла двумя руками мать,</a:t>
            </a:r>
            <a:br>
              <a:rPr lang="ru-RU" sz="2800" b="1" dirty="0">
                <a:solidFill>
                  <a:srgbClr val="FF0000"/>
                </a:solidFill>
              </a:rPr>
            </a:br>
            <a:r>
              <a:rPr lang="ru-RU" sz="2800" b="1" dirty="0">
                <a:solidFill>
                  <a:srgbClr val="FF0000"/>
                </a:solidFill>
              </a:rPr>
              <a:t>     Прижала к сердцу, против дула прямо...</a:t>
            </a:r>
          </a:p>
        </p:txBody>
      </p:sp>
    </p:spTree>
    <p:extLst>
      <p:ext uri="{BB962C8B-B14F-4D97-AF65-F5344CB8AC3E}">
        <p14:creationId xmlns:p14="http://schemas.microsoft.com/office/powerpoint/2010/main" xmlns="" val="2895214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58418"/>
          </a:xfrm>
        </p:spPr>
        <p:txBody>
          <a:bodyPr>
            <a:normAutofit fontScale="90000"/>
          </a:bodyPr>
          <a:lstStyle/>
          <a:p>
            <a:r>
              <a:rPr lang="ru-RU" sz="1800" dirty="0"/>
              <a:t>Я, мама, жить хочу. Не надо, мама!</a:t>
            </a:r>
            <a:br>
              <a:rPr lang="ru-RU" sz="1800" dirty="0"/>
            </a:br>
            <a:r>
              <a:rPr lang="ru-RU" sz="1800" dirty="0"/>
              <a:t>     Пусти меня, пусти! Чего ты ждешь?</a:t>
            </a:r>
            <a:br>
              <a:rPr lang="ru-RU" sz="1800" dirty="0"/>
            </a:br>
            <a:r>
              <a:rPr lang="ru-RU" sz="1800" dirty="0"/>
              <a:t>     И хочет вырваться из рук ребенок,</a:t>
            </a:r>
            <a:br>
              <a:rPr lang="ru-RU" sz="1800" dirty="0"/>
            </a:br>
            <a:r>
              <a:rPr lang="ru-RU" sz="1800" dirty="0"/>
              <a:t>     И страшен плач, и голос тонок,</a:t>
            </a:r>
            <a:br>
              <a:rPr lang="ru-RU" sz="1800" dirty="0"/>
            </a:br>
            <a:r>
              <a:rPr lang="ru-RU" sz="1800" dirty="0"/>
              <a:t>     И в сердце он вонзается, как нож.</a:t>
            </a:r>
            <a:br>
              <a:rPr lang="ru-RU" sz="1800" dirty="0"/>
            </a:br>
            <a:r>
              <a:rPr lang="ru-RU" sz="1800" dirty="0"/>
              <a:t>     -Не бойся, мальчик мой. </a:t>
            </a:r>
            <a:br>
              <a:rPr lang="ru-RU" sz="1800" dirty="0"/>
            </a:br>
            <a:r>
              <a:rPr lang="ru-RU" sz="1800" dirty="0"/>
              <a:t>     Сейчас вздохнешь ты вольно.</a:t>
            </a:r>
            <a:br>
              <a:rPr lang="ru-RU" sz="1800" dirty="0"/>
            </a:br>
            <a:r>
              <a:rPr lang="ru-RU" sz="1800" dirty="0"/>
              <a:t>     Закрой глаза, но голову не прячь,</a:t>
            </a:r>
            <a:br>
              <a:rPr lang="ru-RU" sz="1800" dirty="0"/>
            </a:br>
            <a:r>
              <a:rPr lang="ru-RU" sz="1800" dirty="0"/>
              <a:t>     Чтобы тебя живым не закопал палач.</a:t>
            </a:r>
            <a:br>
              <a:rPr lang="ru-RU" sz="1800" dirty="0"/>
            </a:br>
            <a:r>
              <a:rPr lang="ru-RU" sz="1800" dirty="0"/>
              <a:t>     Терпи, сынок, терпи. Сейчас не будет больно.</a:t>
            </a:r>
            <a:br>
              <a:rPr lang="ru-RU" sz="1800" dirty="0"/>
            </a:br>
            <a:r>
              <a:rPr lang="ru-RU" sz="1800" dirty="0"/>
              <a:t>     И он закрыл глаза. И заалела кровь,</a:t>
            </a:r>
            <a:br>
              <a:rPr lang="ru-RU" sz="1800" dirty="0"/>
            </a:br>
            <a:r>
              <a:rPr lang="ru-RU" sz="1800" dirty="0"/>
              <a:t>     По шее лентой красной извиваясь.</a:t>
            </a:r>
            <a:br>
              <a:rPr lang="ru-RU" sz="1800" dirty="0"/>
            </a:br>
            <a:r>
              <a:rPr lang="ru-RU" sz="1800" dirty="0"/>
              <a:t>     Две жизни наземь падают, сливаясь,</a:t>
            </a:r>
            <a:br>
              <a:rPr lang="ru-RU" sz="1800" dirty="0"/>
            </a:br>
            <a:r>
              <a:rPr lang="ru-RU" sz="1800" dirty="0"/>
              <a:t>     Две жизни и одна любовь!</a:t>
            </a:r>
            <a:r>
              <a:rPr lang="ru-RU" dirty="0"/>
              <a:t/>
            </a:r>
            <a:br>
              <a:rPr lang="ru-RU" dirty="0"/>
            </a:b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27384"/>
            <a:ext cx="9143999" cy="6858000"/>
          </a:xfrm>
        </p:spPr>
      </p:pic>
      <p:sp>
        <p:nvSpPr>
          <p:cNvPr id="5" name="Прямоугольник 4"/>
          <p:cNvSpPr/>
          <p:nvPr/>
        </p:nvSpPr>
        <p:spPr>
          <a:xfrm>
            <a:off x="395536" y="1305342"/>
            <a:ext cx="8208912" cy="5447645"/>
          </a:xfrm>
          <a:prstGeom prst="rect">
            <a:avLst/>
          </a:prstGeom>
        </p:spPr>
        <p:txBody>
          <a:bodyPr wrap="square">
            <a:spAutoFit/>
          </a:bodyPr>
          <a:lstStyle/>
          <a:p>
            <a:r>
              <a:rPr lang="ru-RU" dirty="0" smtClean="0">
                <a:solidFill>
                  <a:schemeClr val="bg1"/>
                </a:solidFill>
              </a:rPr>
              <a:t>    </a:t>
            </a:r>
            <a:r>
              <a:rPr lang="ru-RU" sz="2400" b="1" dirty="0" smtClean="0">
                <a:solidFill>
                  <a:schemeClr val="bg1"/>
                </a:solidFill>
              </a:rPr>
              <a:t>Я</a:t>
            </a:r>
            <a:r>
              <a:rPr lang="ru-RU" sz="2400" b="1" dirty="0">
                <a:solidFill>
                  <a:schemeClr val="bg1"/>
                </a:solidFill>
              </a:rPr>
              <a:t>, мама, жить хочу. Не надо, мама!</a:t>
            </a:r>
          </a:p>
          <a:p>
            <a:r>
              <a:rPr lang="ru-RU" sz="2400" b="1" dirty="0">
                <a:solidFill>
                  <a:schemeClr val="bg1"/>
                </a:solidFill>
              </a:rPr>
              <a:t>     Пусти меня, пусти! Чего ты ждешь?</a:t>
            </a:r>
          </a:p>
          <a:p>
            <a:r>
              <a:rPr lang="ru-RU" sz="2400" b="1" dirty="0">
                <a:solidFill>
                  <a:schemeClr val="bg1"/>
                </a:solidFill>
              </a:rPr>
              <a:t>     И хочет вырваться из рук ребенок,</a:t>
            </a:r>
          </a:p>
          <a:p>
            <a:r>
              <a:rPr lang="ru-RU" sz="2400" b="1" dirty="0">
                <a:solidFill>
                  <a:schemeClr val="bg1"/>
                </a:solidFill>
              </a:rPr>
              <a:t>     И страшен плач, и голос тонок,</a:t>
            </a:r>
          </a:p>
          <a:p>
            <a:r>
              <a:rPr lang="ru-RU" sz="2400" b="1" dirty="0">
                <a:solidFill>
                  <a:schemeClr val="bg1"/>
                </a:solidFill>
              </a:rPr>
              <a:t>     И в сердце он вонзается, как нож.</a:t>
            </a:r>
          </a:p>
          <a:p>
            <a:r>
              <a:rPr lang="ru-RU" sz="2400" b="1" dirty="0">
                <a:solidFill>
                  <a:schemeClr val="bg1"/>
                </a:solidFill>
              </a:rPr>
              <a:t>     -Не бойся, мальчик мой. </a:t>
            </a:r>
          </a:p>
          <a:p>
            <a:r>
              <a:rPr lang="ru-RU" sz="2400" b="1" dirty="0">
                <a:solidFill>
                  <a:schemeClr val="bg1"/>
                </a:solidFill>
              </a:rPr>
              <a:t>     Сейчас вздохнешь ты вольно.</a:t>
            </a:r>
          </a:p>
          <a:p>
            <a:r>
              <a:rPr lang="ru-RU" sz="2400" b="1" dirty="0">
                <a:solidFill>
                  <a:schemeClr val="bg1"/>
                </a:solidFill>
              </a:rPr>
              <a:t>     Закрой глаза, но голову не прячь,</a:t>
            </a:r>
          </a:p>
          <a:p>
            <a:r>
              <a:rPr lang="ru-RU" sz="2400" b="1" dirty="0">
                <a:solidFill>
                  <a:schemeClr val="bg1"/>
                </a:solidFill>
              </a:rPr>
              <a:t>     Чтобы тебя живым не закопал палач.</a:t>
            </a:r>
          </a:p>
          <a:p>
            <a:r>
              <a:rPr lang="ru-RU" sz="2400" b="1" dirty="0">
                <a:solidFill>
                  <a:schemeClr val="bg1"/>
                </a:solidFill>
              </a:rPr>
              <a:t>     Терпи, сынок, терпи. Сейчас не будет больно.</a:t>
            </a:r>
          </a:p>
          <a:p>
            <a:r>
              <a:rPr lang="ru-RU" sz="2400" b="1" dirty="0">
                <a:solidFill>
                  <a:schemeClr val="bg1"/>
                </a:solidFill>
              </a:rPr>
              <a:t>     И он закрыл глаза. И заалела кровь,</a:t>
            </a:r>
          </a:p>
          <a:p>
            <a:r>
              <a:rPr lang="ru-RU" sz="2400" b="1" dirty="0">
                <a:solidFill>
                  <a:schemeClr val="bg1"/>
                </a:solidFill>
              </a:rPr>
              <a:t>     По шее лентой красной извиваясь</a:t>
            </a:r>
            <a:r>
              <a:rPr lang="ru-RU" sz="2400" b="1" dirty="0" smtClean="0">
                <a:solidFill>
                  <a:schemeClr val="bg1"/>
                </a:solidFill>
              </a:rPr>
              <a:t>.</a:t>
            </a:r>
            <a:endParaRPr lang="ru-RU" sz="2400" b="1" dirty="0">
              <a:solidFill>
                <a:schemeClr val="bg1"/>
              </a:solidFill>
            </a:endParaRPr>
          </a:p>
          <a:p>
            <a:r>
              <a:rPr lang="ru-RU" sz="2400" b="1" dirty="0">
                <a:solidFill>
                  <a:schemeClr val="bg1"/>
                </a:solidFill>
              </a:rPr>
              <a:t>     Две жизни наземь падают, сливаясь,</a:t>
            </a:r>
          </a:p>
          <a:p>
            <a:r>
              <a:rPr lang="ru-RU" sz="2400" b="1" dirty="0">
                <a:solidFill>
                  <a:schemeClr val="bg1"/>
                </a:solidFill>
              </a:rPr>
              <a:t>     Две жизни и одна </a:t>
            </a:r>
            <a:r>
              <a:rPr lang="ru-RU" sz="2400" b="1" dirty="0" smtClean="0">
                <a:solidFill>
                  <a:schemeClr val="bg1"/>
                </a:solidFill>
              </a:rPr>
              <a:t>любовь</a:t>
            </a:r>
            <a:r>
              <a:rPr lang="ru-RU" sz="3600" b="1" dirty="0">
                <a:solidFill>
                  <a:schemeClr val="bg1"/>
                </a:solidFill>
              </a:rPr>
              <a:t>.</a:t>
            </a:r>
            <a:endParaRPr lang="ru-RU" sz="3600" b="1" dirty="0" smtClean="0">
              <a:solidFill>
                <a:schemeClr val="bg1"/>
              </a:solidFill>
            </a:endParaRPr>
          </a:p>
        </p:txBody>
      </p:sp>
    </p:spTree>
    <p:extLst>
      <p:ext uri="{BB962C8B-B14F-4D97-AF65-F5344CB8AC3E}">
        <p14:creationId xmlns:p14="http://schemas.microsoft.com/office/powerpoint/2010/main" xmlns="" val="30400382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TotalTime>
  <Words>210</Words>
  <Application>Microsoft Office PowerPoint</Application>
  <PresentationFormat>Экран (4:3)</PresentationFormat>
  <Paragraphs>27</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  Они с детьми погнали матерей      И яму рыть заставили, а сами      Они стояли, кучка дикарей,      И хриплыми смеялись голосами</vt:lpstr>
      <vt:lpstr> У края бездны выстроили в ряд  Бессильных женщин, худеньких ребят.  Пришел хмельной майор и медными глазами  Окинул обреченных... Мутный дождь  </vt:lpstr>
      <vt:lpstr>Гудел в листве соседних рощ      И на полях, одетых мглою,      И тучи опустились над землею,      Друг друга с бешенством гоня...</vt:lpstr>
      <vt:lpstr>Нет, этого я не забуду дня,      Я не забуду никогда, вовеки!      Я видел: плакали, как дети, реки,      И в ярости рыдала мать-земля.</vt:lpstr>
      <vt:lpstr>Своими видел я глазами,      Как солнце скорбное, омытое слезами,      Сквозь тучу вышло на поля,      В последний раз детей поцеловало,</vt:lpstr>
      <vt:lpstr>     В последний раз...      Шумел осенний лес. Казалось, что сейчас      Он обезумел. Гневно бушевала      Его листва. Сгущалась мгла вокруг.</vt:lpstr>
      <vt:lpstr>Я слышал: мощный дуб свалился вдруг,      Он падал, издавая вздох тяжелый.      Детей внезапно охватил испуг,--  Прижались к матерям, цепляясь за подолы.</vt:lpstr>
      <vt:lpstr>И выстрела раздался резкий звук,      Прервав проклятье,      Что вырвалось у женщины одной.      Ребенок, мальчуган больной,      Головку спрятал в складках платья      Еще не старой женщины. Она      Смотрела, ужаса полна.      Как не лишиться ей рассудка!      Все понял, понял все малютка.      Спрячь, мамочка, меня! Не надо умирать!      Он плачет и, как лист, сдержать не может дрожи.      Дитя, что ей всего дороже,      Нагнувшись, подняла двумя руками мать,      Прижала к сердцу, против дула прямо...</vt:lpstr>
      <vt:lpstr>Я, мама, жить хочу. Не надо, мама!      Пусти меня, пусти! Чего ты ждешь?      И хочет вырваться из рук ребенок,      И страшен плач, и голос тонок,      И в сердце он вонзается, как нож.      -Не бойся, мальчик мой.       Сейчас вздохнешь ты вольно.      Закрой глаза, но голову не прячь,      Чтобы тебя живым не закопал палач.      Терпи, сынок, терпи. Сейчас не будет больно.      И он закрыл глаза. И заалела кровь,      По шее лентой красной извиваясь.      Две жизни наземь падают, сливаясь,      Две жизни и одна любовь! </vt:lpstr>
      <vt:lpstr>Гром грянул. Ветер свистнул в тучах. Заплакала земля в тоске глухой, О, сколько слез, горячих и горючих! Земля моя, скажи мне, что с тобой? Ты часто горе видела людское, Ты миллионы лет цвела для нас,      Но испытала ль ты хотя бы раз Такой позор и варварство такое?</vt:lpstr>
      <vt:lpstr>Страна моя, враги тебе грозят,      Но выше подними великой правды знамя,      Омой его земли кровавыми слезами,      И пусть его лучи пронзят,      Пусть уничтожат беспощадно      Тех варваров, тех дикарей,      Что кровь детей глотают жадноКровь наших матерей.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Они с детьми погнали матерей      И яму рыть заставили, а сами      Они стояли, кучка дикарей,      И хриплыми смеялись голосами</dc:title>
  <dc:creator>Пользователь</dc:creator>
  <cp:lastModifiedBy>1</cp:lastModifiedBy>
  <cp:revision>10</cp:revision>
  <dcterms:created xsi:type="dcterms:W3CDTF">2015-04-27T02:48:05Z</dcterms:created>
  <dcterms:modified xsi:type="dcterms:W3CDTF">2015-09-11T13:15:35Z</dcterms:modified>
</cp:coreProperties>
</file>