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77" r:id="rId5"/>
    <p:sldId id="278" r:id="rId6"/>
    <p:sldId id="269" r:id="rId7"/>
    <p:sldId id="270" r:id="rId8"/>
    <p:sldId id="256" r:id="rId9"/>
    <p:sldId id="276" r:id="rId10"/>
    <p:sldId id="263" r:id="rId11"/>
    <p:sldId id="272" r:id="rId12"/>
    <p:sldId id="264" r:id="rId13"/>
    <p:sldId id="267" r:id="rId14"/>
    <p:sldId id="274" r:id="rId15"/>
    <p:sldId id="268" r:id="rId16"/>
    <p:sldId id="265" r:id="rId17"/>
    <p:sldId id="262" r:id="rId18"/>
    <p:sldId id="261" r:id="rId19"/>
    <p:sldId id="273" r:id="rId20"/>
    <p:sldId id="279" r:id="rId21"/>
    <p:sldId id="266" r:id="rId22"/>
    <p:sldId id="271" r:id="rId23"/>
    <p:sldId id="280" r:id="rId24"/>
    <p:sldId id="275" r:id="rId25"/>
    <p:sldId id="25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05" autoAdjust="0"/>
  </p:normalViewPr>
  <p:slideViewPr>
    <p:cSldViewPr>
      <p:cViewPr>
        <p:scale>
          <a:sx n="80" d="100"/>
          <a:sy n="80" d="100"/>
        </p:scale>
        <p:origin x="-306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19.12.2014</a:t>
            </a:fld>
            <a:endParaRPr lang="ru-R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685800"/>
            <a:ext cx="7010400" cy="685800"/>
          </a:xfrm>
        </p:spPr>
        <p:txBody>
          <a:bodyPr/>
          <a:lstStyle>
            <a:lvl1pPr algn="l">
              <a:defRPr i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1447800"/>
            <a:ext cx="7239000" cy="304800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663300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943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943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4419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24400" y="1066800"/>
            <a:ext cx="4419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19.12.2014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19.12.2014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66800"/>
            <a:ext cx="8991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19.12.2014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Impact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Impact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Impact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Impact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Impact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Impact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Impact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7" Type="http://schemas.openxmlformats.org/officeDocument/2006/relationships/image" Target="../media/image36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gif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1179312">
            <a:off x="4383586" y="1540763"/>
            <a:ext cx="4369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Декабрь 2014</a:t>
            </a:r>
            <a:endParaRPr lang="ru-RU" sz="4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88294">
            <a:off x="7486977" y="4539898"/>
            <a:ext cx="9403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31</a:t>
            </a:r>
            <a:endParaRPr lang="ru-RU" sz="4400" b="1" cap="all" spc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8" name="Picture 4" descr="33b.ru &quot; Поэзия &quot; Другое &quot; Памяти Наташи(welcome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4077072"/>
            <a:ext cx="952500" cy="952500"/>
          </a:xfrm>
          <a:prstGeom prst="rect">
            <a:avLst/>
          </a:prstGeom>
          <a:noFill/>
        </p:spPr>
      </p:pic>
      <p:pic>
        <p:nvPicPr>
          <p:cNvPr id="1034" name="Picture 10" descr="Новый год Анимашки, анимационные картинки для личных дневников, блогов, гостевых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1629">
            <a:off x="813400" y="2325971"/>
            <a:ext cx="3164815" cy="3289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4" name="Picture 20" descr="&quot;I'm Growing&quot; Posters by Ginny York Redbubbl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420888"/>
            <a:ext cx="3780420" cy="2520280"/>
          </a:xfrm>
          <a:prstGeom prst="rect">
            <a:avLst/>
          </a:prstGeom>
          <a:noFill/>
        </p:spPr>
      </p:pic>
      <p:sp>
        <p:nvSpPr>
          <p:cNvPr id="19" name="Заголовок 1"/>
          <p:cNvSpPr>
            <a:spLocks noGrp="1"/>
          </p:cNvSpPr>
          <p:nvPr>
            <p:ph type="ctrTitle"/>
          </p:nvPr>
        </p:nvSpPr>
        <p:spPr>
          <a:xfrm>
            <a:off x="432370" y="260648"/>
            <a:ext cx="8352928" cy="685800"/>
          </a:xfrm>
        </p:spPr>
        <p:txBody>
          <a:bodyPr/>
          <a:lstStyle/>
          <a:p>
            <a:r>
              <a:rPr 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Современная новогодняя сказка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im2-tub-ru.yandex.net/i?id=4808092033dcf238b6fd4c87873e455b-40-144&amp;n=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5400000">
            <a:off x="4104981" y="-4110335"/>
            <a:ext cx="92333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ubelia Катанья на масленицу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330"/>
            <a:ext cx="9144000" cy="592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7362" y="-133758"/>
            <a:ext cx="6094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«Эх, прокачусь!»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http://img-fotki.yandex.ru/get/9155/23869276.11c/0_a69fe_e9cdc05d_ori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52" y="909583"/>
            <a:ext cx="198021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mg-fotki.yandex.ru/get/9155/23869276.11c/0_a69fe_e9cdc05d_ori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366" y="892071"/>
            <a:ext cx="198021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mg-fotki.yandex.ru/get/9155/23869276.11c/0_a69fe_e9cdc05d_ori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89572"/>
            <a:ext cx="198021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g-fotki.yandex.ru/get/9155/23869276.11c/0_a69fe_e9cdc05d_ori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79069"/>
            <a:ext cx="198021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-fotki.yandex.ru/get/9155/23869276.11c/0_a69fe_e9cdc05d_ori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356" y="3356992"/>
            <a:ext cx="198021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01" y="3355181"/>
            <a:ext cx="19812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3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im2-tub-ru.yandex.net/i?id=4808092033dcf238b6fd4c87873e455b-40-144&amp;n=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5400000">
            <a:off x="4117640" y="1903648"/>
            <a:ext cx="90872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КАЛЕЙДОСКОП СОБЫТИЙ: СНЕГУРОЧКА. К ПРОЕКТУ &quot;СлОво зА словО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9400"/>
            <a:ext cx="6345080" cy="616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Звери Юга России. Венгерские кувасы Собаки и кошки, щенки и котята, выставки животных, купля-продажа животных, помощь в разведен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20688"/>
            <a:ext cx="3770108" cy="14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2-tub-ru.yandex.net/i?id=4808092033dcf238b6fd4c87873e455b-40-144&amp;n=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5400000">
            <a:off x="4040278" y="-4045632"/>
            <a:ext cx="1052736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20425"/>
            <a:ext cx="68931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«Народная забава»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007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im2-tub-ru.yandex.net/i?id=4808092033dcf238b6fd4c87873e455b-40-144&amp;n=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5400000">
            <a:off x="4081636" y="1795636"/>
            <a:ext cx="98072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2-tub-ru.yandex.net/i?id=4808092033dcf238b6fd4c87873e455b-40-144&amp;n=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5400000">
            <a:off x="4040278" y="-4045632"/>
            <a:ext cx="1052736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culture-chel.ru/Storage/Image/PublicationItem/Image/big/4454/5e7e32e4aca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/>
          <a:stretch/>
        </p:blipFill>
        <p:spPr bwMode="auto">
          <a:xfrm>
            <a:off x="1201479" y="1052736"/>
            <a:ext cx="792609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Открытки снегурочки - другие открытки - бесплатные открытки анимации снегурочки - анимированные GIF открытки снегурочки - отпра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3" y="0"/>
            <a:ext cx="3168352" cy="6741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0344" y="49989"/>
            <a:ext cx="683417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«русская хороводная»</a:t>
            </a:r>
            <a:endParaRPr lang="ru-RU" sz="4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959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im2-tub-ru.yandex.net/i?id=4808092033dcf238b6fd4c87873e455b-40-144&amp;n=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5400000">
            <a:off x="4040278" y="-4045632"/>
            <a:ext cx="1052736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Чебурашка и крокодил Гена. Четыре мультфильма. Полная реставрация! &quot; 2BakSa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9155" y="-52312"/>
            <a:ext cx="8078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«Прием Металлолома»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49639"/>
            <a:ext cx="3596292" cy="5805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Купить, сравнить цены на Потребительские товары Калмыкия. Все прайс-листы, отзывы, скидки. Возможность сравнить стоимость и зак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4191" r="9035" b="5669"/>
          <a:stretch/>
        </p:blipFill>
        <p:spPr bwMode="auto">
          <a:xfrm rot="21069403">
            <a:off x="5811077" y="3723387"/>
            <a:ext cx="2128905" cy="22325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601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im2-tub-ru.yandex.net/i?id=4808092033dcf238b6fd4c87873e455b-40-144&amp;n=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5400000">
            <a:off x="4098453" y="1850826"/>
            <a:ext cx="947093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m2-tub-ru.yandex.net/i?id=4808092033dcf238b6fd4c87873e455b-40-144&amp;n=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5400000">
            <a:off x="4032886" y="-4038241"/>
            <a:ext cx="106751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Анимированные страшилки, страшилки анимашки, разные анимашки Smayli.r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476672"/>
            <a:ext cx="6433881" cy="6404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Анимированные страшилки, страшилки анимашки, разные анимашки Smayli.r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7944" y="492257"/>
            <a:ext cx="5508104" cy="6404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Открытки снегурочки - другие открытки - бесплатные открытки анимации снегурочки - анимированные GIF открытки снегурочки - отпра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19490" y="1067519"/>
            <a:ext cx="2964678" cy="5673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50117" y="-25867"/>
            <a:ext cx="47559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Проща</a:t>
            </a:r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-а-а-й…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648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Плэйкаст &quot;Вспоминаю осенний лес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24" y="0"/>
            <a:ext cx="9156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Выпускать пар-здесь - Страница 8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665" y="524004"/>
            <a:ext cx="4957787" cy="6224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Слушать сказку онлайн Баба-Яга.Сказки на ночь Юрий Голышев А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50585"/>
            <a:ext cx="4392488" cy="5060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340768"/>
            <a:ext cx="2448272" cy="5221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162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26 0.04791 C 0.23004 0.13657 0.27379 0.23264 0.31458 0.27592 C 0.37517 0.34305 0.4375 0.3787 0.45313 0.3537 C 0.46597 0.33009 0.42951 0.25254 0.36927 0.18356 C 0.32865 0.14074 0.24965 0.0993 0.17778 0.08055 C 0.10816 0.06828 0.02031 0.07291 -0.02917 0.09606 C -0.10174 0.13518 -0.15538 0.19236 -0.14601 0.22083 C -0.13698 0.25231 -0.07031 0.24514 0.00052 0.20648 C 0.05 0.18356 0.11701 0.11203 0.16215 0.03912 C 0.2099 -0.03611 0.24931 -0.14098 0.25764 -0.21065 C 0.27135 -0.31783 0.26372 -0.4044 0.23889 -0.40973 C 0.21615 -0.41435 0.18663 -0.33704 0.17292 -0.22917 C 0.16441 -0.16042 0.17795 -0.04329 0.20226 0.04791 Z " pathEditMode="relative" rAng="568147" ptsTypes="fffffffffffff">
                                      <p:cBhvr>
                                        <p:cTn id="6" dur="5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50"/>
                            </p:stCondLst>
                            <p:childTnLst>
                              <p:par>
                                <p:cTn id="8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25 0.04792 C 0.20816 0.01366 0.18489 -0.02083 0.15173 -0.03055 C 0.11736 -0.04027 0.08576 -0.02199 0.0802 0.01227 C 0.07482 0.04653 0.04323 0.06482 0.00868 0.05487 C -0.02431 0.04538 -0.04757 0.01088 -0.04167 -0.02337 " pathEditMode="relative" rAng="11539167" ptsTypes="fffff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 тёще на блины прикольные картинки анимации - Масленица открытки - Открытки - Красивые открытк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4" y="0"/>
            <a:ext cx="91472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 descr="Форум Рукодельница - вышивка крестиком, вязание, рукоделие :: Просмотр темы - Шалемания. Вяжу шали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79" y="3356992"/>
            <a:ext cx="259228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2181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В Тюмени откроется экопар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4"/>
            <a:ext cx="91445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Мультфильмография - Трудись и напева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28" y="241350"/>
            <a:ext cx="6048375" cy="665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омментарии к дневничкам планирующих овуляшек - Овуляшки он-лайн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9106">
            <a:off x="3791800" y="1791268"/>
            <a:ext cx="3437736" cy="4790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8936"/>
            <a:ext cx="2771800" cy="561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4247101">
            <a:off x="5941623" y="3753899"/>
            <a:ext cx="201811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GREENPEACE</a:t>
            </a:r>
            <a:endParaRPr lang="ru-RU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9" name="Picture 13" descr="Странные сказки:Баба Яга - Ведьма, или Богиня? - *Дремлющий Вете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6136" y="364591"/>
            <a:ext cx="3240361" cy="6493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Вопрос о фоне сайта. Подробно внутри. / Верстка, Дизайн, Шаб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6753"/>
            <a:ext cx="3988669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1397182">
            <a:off x="1695520" y="1260549"/>
            <a:ext cx="2396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stral" panose="03090702030407020403" pitchFamily="66" charset="0"/>
              </a:rPr>
              <a:t>ГРАМОТА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433181">
            <a:off x="1464893" y="2270964"/>
            <a:ext cx="30320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istral" panose="03090702030407020403" pitchFamily="66" charset="0"/>
              </a:rPr>
              <a:t>Огромное спасибо за инициативу и сознательность, ведь именно Вы помогли нам доказать, что раздельный сбор мусора в нашей стране возможен!</a:t>
            </a:r>
          </a:p>
          <a:p>
            <a:pPr algn="ctr"/>
            <a:r>
              <a:rPr lang="ru-RU" sz="2000" dirty="0" smtClean="0">
                <a:latin typeface="Mistral" panose="03090702030407020403" pitchFamily="66" charset="0"/>
              </a:rPr>
              <a:t>Только с помощью таких людей, как Вы, мы сможем изменить этот мир!</a:t>
            </a:r>
          </a:p>
          <a:p>
            <a:pPr algn="ctr"/>
            <a:endParaRPr lang="ru-RU" sz="2000" dirty="0">
              <a:latin typeface="Mistral" panose="03090702030407020403" pitchFamily="66" charset="0"/>
            </a:endParaRPr>
          </a:p>
          <a:p>
            <a:pPr algn="r"/>
            <a:r>
              <a:rPr lang="en-US" sz="2000" b="1" dirty="0" smtClean="0">
                <a:solidFill>
                  <a:srgbClr val="00B050"/>
                </a:solidFill>
                <a:latin typeface="Mistral" panose="03090702030407020403" pitchFamily="66" charset="0"/>
              </a:rPr>
              <a:t>GREENPEACE</a:t>
            </a:r>
            <a:endParaRPr lang="ru-RU" sz="2000" b="1" dirty="0">
              <a:solidFill>
                <a:srgbClr val="00B050"/>
              </a:solidFill>
              <a:latin typeface="Mistral" panose="03090702030407020403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лэйкаст &quot;Вспоминаю осенний лес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24" y="0"/>
            <a:ext cx="9156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Занятие &quot;Вот ежик- ни головы, ни ножек. Лепка сюжетная. Зада…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1340768"/>
            <a:ext cx="2592288" cy="5252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514" flipH="1">
            <a:off x="6372200" y="1042581"/>
            <a:ext cx="2602749" cy="5614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81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Скачать Фазиль Искандер. Собрание сочинений в шести томах. Т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лэйкаст &quot;Вспоминаю осенний лес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2" y="3849"/>
            <a:ext cx="9156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315">
            <a:off x="-2662" y="1154263"/>
            <a:ext cx="2935570" cy="5614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836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Пой частушки,бабка-ёжка. - Анимашка на телефон 320x24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505" y="-91628"/>
            <a:ext cx="5970403" cy="4960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9800"/>
            <a:ext cx="91440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3900"/>
            <a:ext cx="91440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Пак прикольных анимаций 240х320 и 240х400 &quot; Samsung Touch Phones :: Фан-Клуб. Темы, программы, игры, прошивки для сенсорных тел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45" y="-91628"/>
            <a:ext cx="4826311" cy="4960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6498" y="5342235"/>
            <a:ext cx="6521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ШОУ  «Танцы  на  ТНТ »</a:t>
            </a:r>
            <a:endParaRPr lang="ru-RU" sz="5400" b="1" cap="none" spc="0" dirty="0">
              <a:ln w="11430"/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340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минная сеть - Просмотр темы - Годрикова Впадин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" t="6165" r="-713" b="-1894"/>
          <a:stretch/>
        </p:blipFill>
        <p:spPr bwMode="auto">
          <a:xfrm>
            <a:off x="-180528" y="-127818"/>
            <a:ext cx="9577064" cy="7301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&quot;Гарри Поттер&quot; (&quot;Harry Potter&quot;) - ЛОРД ВОЛАН-де-МОРТ (Harry Potter and the Goblet of Fire Lord Vol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950" y="20624"/>
            <a:ext cx="19812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040" y="1916832"/>
            <a:ext cx="19812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54174"/>
            <a:ext cx="3798887" cy="593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-144463"/>
            <a:ext cx="19812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412776"/>
            <a:ext cx="19812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5" name="Picture 23" descr="Анимашки Животные, анимированные животные, разные картинки животных Smayli.r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30330"/>
            <a:ext cx="5234942" cy="51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771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Непростительные заклят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3" y="0"/>
            <a:ext cx="91568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347">
            <a:off x="5757607" y="864208"/>
            <a:ext cx="3635896" cy="582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 descr="Pictures Animations Brush MySpace Clipart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46621" flipH="1">
            <a:off x="4904846" y="-146596"/>
            <a:ext cx="3209226" cy="5872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27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ЗА ВАС,ДРУЗЬЯ!...БОКАЛ Я ПОДНИМАЮ. - Татьяна , 58 лет - Сеть знакомств Мамб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4"/>
          <a:stretch/>
        </p:blipFill>
        <p:spPr bwMode="auto">
          <a:xfrm>
            <a:off x="0" y="-38041"/>
            <a:ext cx="9332614" cy="686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Санта Клаусы - С Новым 2012 годом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8264" y="740981"/>
            <a:ext cx="2195736" cy="6004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843" y="1072220"/>
            <a:ext cx="2158515" cy="4329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28604"/>
            <a:ext cx="1555570" cy="3154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8" y="134059"/>
            <a:ext cx="3528392" cy="6201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Открытки снегурочки - другие открытки - бесплатные открытки анимации снегурочки - анимированные GIF открытки снегурочки - отправ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76" y="906856"/>
            <a:ext cx="2699792" cy="5788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36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Снова о новогодней прогулке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1351" y="1988840"/>
            <a:ext cx="6246862" cy="5020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Новогодние скачать бесплатно анимации на телефон стр. 6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43409"/>
            <a:ext cx="4003121" cy="7252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Открытки с каникулами - К важным событиям - Открытки, анимация, картинк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-289487"/>
            <a:ext cx="5652317" cy="4556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980728"/>
            <a:ext cx="5896359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6600" b="1" cap="all" spc="0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2015</a:t>
            </a:r>
            <a:endParaRPr lang="ru-RU" sz="16600" b="1" cap="all" spc="0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Игры онлайн играем с клубничкой - Поймай удачу за хвост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67" y="63870"/>
            <a:ext cx="9144000" cy="6858000"/>
          </a:xfrm>
          <a:prstGeom prst="rect">
            <a:avLst/>
          </a:prstGeom>
          <a:noFill/>
        </p:spPr>
      </p:pic>
      <p:pic>
        <p:nvPicPr>
          <p:cNvPr id="20484" name="Picture 4" descr="Клипарт Дед Мороз и Санта Клаус на прозрачном фоне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5699" y="-531440"/>
            <a:ext cx="4882142" cy="688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http://img0.liveinternet.ru/images/attach/b/0/19158/19158636_s_m_01_10615_01_0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2952328" cy="4910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Анимашки Мультяшки от 0 до 5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70" y="2204865"/>
            <a:ext cx="3652775" cy="4510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010.radikal.ru/0902/99/f44bdedf09a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40222" y="2492897"/>
            <a:ext cx="2488304" cy="4343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88 no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1840" y="-99392"/>
            <a:ext cx="6120680" cy="7058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Фотоальбомы - Всё о клубе винк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4893"/>
            <a:ext cx="4261656" cy="5803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49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Как нарисовать деревья зимой Сайт о рисован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40"/>
            <a:ext cx="9144000" cy="698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16144" y="1556792"/>
            <a:ext cx="1855856" cy="3191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2160" y="204114"/>
            <a:ext cx="3816424" cy="6668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5960" y="1280709"/>
            <a:ext cx="3168352" cy="5591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69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im2-tub-ru.yandex.net/i?id=4808092033dcf238b6fd4c87873e455b-40-144&amp;n=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5400000">
            <a:off x="4040278" y="-4045632"/>
            <a:ext cx="1052736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prazdnikRV - Мои фото - Фото ВСЕ1.jpg, закачать фото, фото хостинг, мои фотограф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4"/>
          <a:stretch/>
        </p:blipFill>
        <p:spPr bwMode="auto">
          <a:xfrm>
            <a:off x="17892" y="1052736"/>
            <a:ext cx="9126108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8911" y="20665"/>
            <a:ext cx="8399735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6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Фирма «Праздник для всех»</a:t>
            </a:r>
            <a:endParaRPr lang="ru-RU" sz="46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268" name="Picture 4" descr="Анимашки про любовь, анимированные картинки о любви Smayls.r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48895">
            <a:off x="3619637" y="90565"/>
            <a:ext cx="3362170" cy="808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4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im2-tub-ru.yandex.net/i?id=4808092033dcf238b6fd4c87873e455b-40-144&amp;n=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5400000">
            <a:off x="4040278" y="-4045632"/>
            <a:ext cx="1052736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203201"/>
            <a:ext cx="79795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cs typeface="Arial" panose="020B0604020202020204" pitchFamily="34" charset="0"/>
              </a:rPr>
              <a:t>Фирма </a:t>
            </a:r>
            <a:r>
              <a:rPr lang="ru-RU" sz="3600" b="1" cap="all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cs typeface="Arial" panose="020B0604020202020204" pitchFamily="34" charset="0"/>
              </a:rPr>
              <a:t> « Новый  год  со  </a:t>
            </a:r>
            <a:r>
              <a:rPr lang="ru-RU" sz="3600" b="1" cap="all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cs typeface="Arial" panose="020B0604020202020204" pitchFamily="34" charset="0"/>
              </a:rPr>
              <a:t>з</a:t>
            </a:r>
            <a:r>
              <a:rPr lang="ru-RU" sz="3600" b="1" cap="all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cs typeface="Arial" panose="020B0604020202020204" pitchFamily="34" charset="0"/>
              </a:rPr>
              <a:t>вездами »</a:t>
            </a:r>
            <a:endParaRPr lang="ru-RU" sz="3600" b="1" cap="all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174" name="Picture 6" descr="Дед Мороз и Снегурочка на корпоративный Новый год - Объявл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94" y="1043721"/>
            <a:ext cx="6315526" cy="5913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ЁЛКА ПОД ЛУНОЙ обои для рабочего стола. Обои Ёлка под луной:…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6" r="-9543"/>
          <a:stretch/>
        </p:blipFill>
        <p:spPr bwMode="auto">
          <a:xfrm>
            <a:off x="-99922" y="949969"/>
            <a:ext cx="3591802" cy="6007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Блог - Привет.ру - Новый год , Рождество - анимашки - Личный интернет дневник пользователя lyubov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05281">
            <a:off x="44164" y="250130"/>
            <a:ext cx="1147886" cy="1205902"/>
          </a:xfrm>
          <a:prstGeom prst="rect">
            <a:avLst/>
          </a:prstGeom>
          <a:noFill/>
        </p:spPr>
      </p:pic>
      <p:pic>
        <p:nvPicPr>
          <p:cNvPr id="5" name="Picture 4" descr="Анимашки про любовь, анимированные картинки о любви Smayls.ru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6196">
            <a:off x="3215390" y="-236880"/>
            <a:ext cx="3153357" cy="9108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26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m2-tub-ru.yandex.net/i?id=4808092033dcf238b6fd4c87873e455b-40-144&amp;n=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5400000">
            <a:off x="4143569" y="1940004"/>
            <a:ext cx="837415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2-tub-ru.yandex.net/i?id=4808092033dcf238b6fd4c87873e455b-40-144&amp;n=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5400000">
            <a:off x="4040278" y="-4045632"/>
            <a:ext cx="1052736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Walmart.com: Party &amp; Occasions: Halloween Characters Costume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9" y="972869"/>
            <a:ext cx="5810250" cy="504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Цирк &quot;КОСМОС&quot; - Ночной город- я.р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8498">
            <a:off x="4281798" y="-108196"/>
            <a:ext cx="4768248" cy="3428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Анимашки про любовь, анимированные картинки о любви Smayls.r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75381">
            <a:off x="4107844" y="-138896"/>
            <a:ext cx="3927173" cy="8119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Игры онлайн играем с клубничкой - Поймай удачу за хвост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67" y="63870"/>
            <a:ext cx="9144000" cy="6858000"/>
          </a:xfrm>
          <a:prstGeom prst="rect">
            <a:avLst/>
          </a:prstGeom>
          <a:noFill/>
        </p:spPr>
      </p:pic>
      <p:pic>
        <p:nvPicPr>
          <p:cNvPr id="20484" name="Picture 4" descr="Клипарт Дед Мороз и Санта Клаус на прозрачном фоне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26205"/>
            <a:ext cx="3535864" cy="4987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http://img0.liveinternet.ru/images/attach/b/0/19158/19158636_s_m_01_10615_01_0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64002" y="2708920"/>
            <a:ext cx="2016223" cy="4014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14625"/>
            <a:ext cx="1484504" cy="2369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i010.radikal.ru/0902/99/f44bdedf09a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7600" y="2276872"/>
            <a:ext cx="1751955" cy="3058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Ирча - альбом &quot;Клипарты на прозрачном фоне / Новогодний клипарт / Новогодние девушки снегурочки&quot; на Яндекс.Фотках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55032"/>
            <a:ext cx="1544462" cy="3767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Анимашки Мультяшки от 0 до 5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20" y="2955032"/>
            <a:ext cx="2176870" cy="3767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картинки без фона, новогодние картинки, страница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07" y="3404733"/>
            <a:ext cx="2368609" cy="3359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69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r_alarm_clock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Impact"/>
        <a:ea typeface=""/>
        <a:cs typeface=""/>
      </a:majorFont>
      <a:minorFont>
        <a:latin typeface="Copperplate Gothic Bol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mr_alarm_clock</Template>
  <TotalTime>800</TotalTime>
  <Words>86</Words>
  <Application>Microsoft Office PowerPoint</Application>
  <PresentationFormat>Экран (4:3)</PresentationFormat>
  <Paragraphs>18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mr_alarm_clock</vt:lpstr>
      <vt:lpstr>Современная новогодняя сказка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Larisa</dc:creator>
  <cp:lastModifiedBy>dmitruk</cp:lastModifiedBy>
  <cp:revision>76</cp:revision>
  <dcterms:created xsi:type="dcterms:W3CDTF">2014-12-18T15:47:08Z</dcterms:created>
  <dcterms:modified xsi:type="dcterms:W3CDTF">2014-12-19T12:46:39Z</dcterms:modified>
</cp:coreProperties>
</file>