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0" r:id="rId2"/>
    <p:sldId id="284" r:id="rId3"/>
    <p:sldId id="296" r:id="rId4"/>
    <p:sldId id="297" r:id="rId5"/>
    <p:sldId id="281" r:id="rId6"/>
    <p:sldId id="263" r:id="rId7"/>
    <p:sldId id="292" r:id="rId8"/>
    <p:sldId id="293" r:id="rId9"/>
    <p:sldId id="303" r:id="rId10"/>
    <p:sldId id="306" r:id="rId11"/>
    <p:sldId id="283" r:id="rId12"/>
    <p:sldId id="294" r:id="rId13"/>
    <p:sldId id="295" r:id="rId14"/>
    <p:sldId id="304" r:id="rId15"/>
    <p:sldId id="299" r:id="rId16"/>
    <p:sldId id="300" r:id="rId17"/>
    <p:sldId id="307" r:id="rId18"/>
    <p:sldId id="301" r:id="rId19"/>
    <p:sldId id="309" r:id="rId20"/>
    <p:sldId id="302" r:id="rId21"/>
    <p:sldId id="298" r:id="rId22"/>
    <p:sldId id="305" r:id="rId23"/>
    <p:sldId id="31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CC33"/>
    <a:srgbClr val="0000FF"/>
    <a:srgbClr val="FF3300"/>
    <a:srgbClr val="CC6600"/>
    <a:srgbClr val="008000"/>
    <a:srgbClr val="990099"/>
    <a:srgbClr val="6600FF"/>
    <a:srgbClr val="FFFF00"/>
    <a:srgbClr val="66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123" autoAdjust="0"/>
  </p:normalViewPr>
  <p:slideViewPr>
    <p:cSldViewPr>
      <p:cViewPr>
        <p:scale>
          <a:sx n="100" d="100"/>
          <a:sy n="100" d="100"/>
        </p:scale>
        <p:origin x="-294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6A3BC6-5431-4AFC-810E-813DE2F33A49}" type="doc">
      <dgm:prSet loTypeId="urn:microsoft.com/office/officeart/2005/8/layout/cycle6" loCatId="cycle" qsTypeId="urn:microsoft.com/office/officeart/2005/8/quickstyle/simple1#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E384E1F-BB3F-4FDC-AE53-B86E8F3D8C45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Обсуждение, обобщение результатов исследования</a:t>
          </a:r>
        </a:p>
      </dgm:t>
    </dgm:pt>
    <dgm:pt modelId="{65F8B36E-9677-4FEB-80C2-C3C71DDA6E6D}" type="parTrans" cxnId="{3ECF9666-F5F6-4ABC-9EEB-01E87213C521}">
      <dgm:prSet/>
      <dgm:spPr/>
      <dgm:t>
        <a:bodyPr/>
        <a:lstStyle/>
        <a:p>
          <a:endParaRPr lang="ru-RU"/>
        </a:p>
      </dgm:t>
    </dgm:pt>
    <dgm:pt modelId="{C1B33C2A-9BE2-4E60-84D8-A007C143FB70}" type="sibTrans" cxnId="{3ECF9666-F5F6-4ABC-9EEB-01E87213C521}">
      <dgm:prSet/>
      <dgm:spPr/>
      <dgm:t>
        <a:bodyPr/>
        <a:lstStyle/>
        <a:p>
          <a:endParaRPr lang="ru-RU"/>
        </a:p>
      </dgm:t>
    </dgm:pt>
    <dgm:pt modelId="{80BD4B14-77EE-4FB2-8FBC-D4C645AFDEAB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Анализ первых результатов работы;</a:t>
          </a:r>
        </a:p>
      </dgm:t>
    </dgm:pt>
    <dgm:pt modelId="{5DBB70F7-B818-4997-8650-F44AB5D7DC3C}" type="parTrans" cxnId="{C0D3F11F-AA45-42A4-9E4C-15BD10D07F02}">
      <dgm:prSet/>
      <dgm:spPr/>
      <dgm:t>
        <a:bodyPr/>
        <a:lstStyle/>
        <a:p>
          <a:endParaRPr lang="ru-RU"/>
        </a:p>
      </dgm:t>
    </dgm:pt>
    <dgm:pt modelId="{44708DDE-5001-414F-BE35-2694690B7281}" type="sibTrans" cxnId="{C0D3F11F-AA45-42A4-9E4C-15BD10D07F02}">
      <dgm:prSet/>
      <dgm:spPr/>
      <dgm:t>
        <a:bodyPr/>
        <a:lstStyle/>
        <a:p>
          <a:endParaRPr lang="ru-RU"/>
        </a:p>
      </dgm:t>
    </dgm:pt>
    <dgm:pt modelId="{EE2C9D0B-FBA1-4A2F-9624-14EF99EC99F8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Корректировка плана;</a:t>
          </a:r>
        </a:p>
      </dgm:t>
    </dgm:pt>
    <dgm:pt modelId="{A7F984EC-8847-4BEB-8789-C73FB4E485E3}" type="parTrans" cxnId="{4C9C292E-45AD-4271-9EDE-10DC38100404}">
      <dgm:prSet/>
      <dgm:spPr/>
      <dgm:t>
        <a:bodyPr/>
        <a:lstStyle/>
        <a:p>
          <a:endParaRPr lang="ru-RU"/>
        </a:p>
      </dgm:t>
    </dgm:pt>
    <dgm:pt modelId="{9D71FD7C-1234-426E-A488-2BB844C2A7AB}" type="sibTrans" cxnId="{4C9C292E-45AD-4271-9EDE-10DC38100404}">
      <dgm:prSet/>
      <dgm:spPr/>
      <dgm:t>
        <a:bodyPr/>
        <a:lstStyle/>
        <a:p>
          <a:endParaRPr lang="ru-RU"/>
        </a:p>
      </dgm:t>
    </dgm:pt>
    <dgm:pt modelId="{37A091F2-7019-45D4-84DA-A8396F4563C4}" type="pres">
      <dgm:prSet presAssocID="{516A3BC6-5431-4AFC-810E-813DE2F33A4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D04F48-FF42-4381-8EDB-09E683D1A12C}" type="pres">
      <dgm:prSet presAssocID="{BE384E1F-BB3F-4FDC-AE53-B86E8F3D8C45}" presName="node" presStyleLbl="node1" presStyleIdx="0" presStyleCnt="3" custScaleX="71320" custScaleY="64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D500D1-0F47-4F92-815F-9F6A304C9944}" type="pres">
      <dgm:prSet presAssocID="{BE384E1F-BB3F-4FDC-AE53-B86E8F3D8C45}" presName="spNode" presStyleCnt="0"/>
      <dgm:spPr/>
      <dgm:t>
        <a:bodyPr/>
        <a:lstStyle/>
        <a:p>
          <a:endParaRPr lang="ru-RU"/>
        </a:p>
      </dgm:t>
    </dgm:pt>
    <dgm:pt modelId="{D5902394-AB1F-4C0B-8D30-8F72FD25A3AD}" type="pres">
      <dgm:prSet presAssocID="{C1B33C2A-9BE2-4E60-84D8-A007C143FB70}" presName="sibTrans" presStyleLbl="sibTrans1D1" presStyleIdx="0" presStyleCnt="3"/>
      <dgm:spPr/>
      <dgm:t>
        <a:bodyPr/>
        <a:lstStyle/>
        <a:p>
          <a:endParaRPr lang="ru-RU"/>
        </a:p>
      </dgm:t>
    </dgm:pt>
    <dgm:pt modelId="{74915BEE-7B1C-4CD7-B609-50291B8E955C}" type="pres">
      <dgm:prSet presAssocID="{EE2C9D0B-FBA1-4A2F-9624-14EF99EC99F8}" presName="node" presStyleLbl="node1" presStyleIdx="1" presStyleCnt="3" custScaleX="68427" custScaleY="65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E2133-BFA1-4325-A732-C6B8398C150B}" type="pres">
      <dgm:prSet presAssocID="{EE2C9D0B-FBA1-4A2F-9624-14EF99EC99F8}" presName="spNode" presStyleCnt="0"/>
      <dgm:spPr/>
      <dgm:t>
        <a:bodyPr/>
        <a:lstStyle/>
        <a:p>
          <a:endParaRPr lang="ru-RU"/>
        </a:p>
      </dgm:t>
    </dgm:pt>
    <dgm:pt modelId="{D3AB5154-43FE-4280-9BE6-C04BC8B9E94A}" type="pres">
      <dgm:prSet presAssocID="{9D71FD7C-1234-426E-A488-2BB844C2A7AB}" presName="sibTrans" presStyleLbl="sibTrans1D1" presStyleIdx="1" presStyleCnt="3"/>
      <dgm:spPr/>
      <dgm:t>
        <a:bodyPr/>
        <a:lstStyle/>
        <a:p>
          <a:endParaRPr lang="ru-RU"/>
        </a:p>
      </dgm:t>
    </dgm:pt>
    <dgm:pt modelId="{7165AA1A-8D2A-4D21-B29C-FFE1FAB525E0}" type="pres">
      <dgm:prSet presAssocID="{80BD4B14-77EE-4FB2-8FBC-D4C645AFDEAB}" presName="node" presStyleLbl="node1" presStyleIdx="2" presStyleCnt="3" custScaleX="84425" custScaleY="65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534F2-9693-4781-9E2C-8081CA9BB6B5}" type="pres">
      <dgm:prSet presAssocID="{80BD4B14-77EE-4FB2-8FBC-D4C645AFDEAB}" presName="spNode" presStyleCnt="0"/>
      <dgm:spPr/>
      <dgm:t>
        <a:bodyPr/>
        <a:lstStyle/>
        <a:p>
          <a:endParaRPr lang="ru-RU"/>
        </a:p>
      </dgm:t>
    </dgm:pt>
    <dgm:pt modelId="{47EC66D6-5FA5-49FC-88B1-56BB4C36DD70}" type="pres">
      <dgm:prSet presAssocID="{44708DDE-5001-414F-BE35-2694690B7281}" presName="sibTrans" presStyleLbl="sibTrans1D1" presStyleIdx="2" presStyleCnt="3"/>
      <dgm:spPr/>
      <dgm:t>
        <a:bodyPr/>
        <a:lstStyle/>
        <a:p>
          <a:endParaRPr lang="ru-RU"/>
        </a:p>
      </dgm:t>
    </dgm:pt>
  </dgm:ptLst>
  <dgm:cxnLst>
    <dgm:cxn modelId="{532A8938-AB6F-4C9E-9794-350D27DBDC53}" type="presOf" srcId="{516A3BC6-5431-4AFC-810E-813DE2F33A49}" destId="{37A091F2-7019-45D4-84DA-A8396F4563C4}" srcOrd="0" destOrd="0" presId="urn:microsoft.com/office/officeart/2005/8/layout/cycle6"/>
    <dgm:cxn modelId="{B3E4F968-679B-4D7D-A47B-7F6D571CE961}" type="presOf" srcId="{80BD4B14-77EE-4FB2-8FBC-D4C645AFDEAB}" destId="{7165AA1A-8D2A-4D21-B29C-FFE1FAB525E0}" srcOrd="0" destOrd="0" presId="urn:microsoft.com/office/officeart/2005/8/layout/cycle6"/>
    <dgm:cxn modelId="{302FF275-3743-445B-920E-72930602E47A}" type="presOf" srcId="{9D71FD7C-1234-426E-A488-2BB844C2A7AB}" destId="{D3AB5154-43FE-4280-9BE6-C04BC8B9E94A}" srcOrd="0" destOrd="0" presId="urn:microsoft.com/office/officeart/2005/8/layout/cycle6"/>
    <dgm:cxn modelId="{D5F2FB8A-A5EA-479C-B31B-45D1368BB01B}" type="presOf" srcId="{C1B33C2A-9BE2-4E60-84D8-A007C143FB70}" destId="{D5902394-AB1F-4C0B-8D30-8F72FD25A3AD}" srcOrd="0" destOrd="0" presId="urn:microsoft.com/office/officeart/2005/8/layout/cycle6"/>
    <dgm:cxn modelId="{4C9C292E-45AD-4271-9EDE-10DC38100404}" srcId="{516A3BC6-5431-4AFC-810E-813DE2F33A49}" destId="{EE2C9D0B-FBA1-4A2F-9624-14EF99EC99F8}" srcOrd="1" destOrd="0" parTransId="{A7F984EC-8847-4BEB-8789-C73FB4E485E3}" sibTransId="{9D71FD7C-1234-426E-A488-2BB844C2A7AB}"/>
    <dgm:cxn modelId="{C0D3F11F-AA45-42A4-9E4C-15BD10D07F02}" srcId="{516A3BC6-5431-4AFC-810E-813DE2F33A49}" destId="{80BD4B14-77EE-4FB2-8FBC-D4C645AFDEAB}" srcOrd="2" destOrd="0" parTransId="{5DBB70F7-B818-4997-8650-F44AB5D7DC3C}" sibTransId="{44708DDE-5001-414F-BE35-2694690B7281}"/>
    <dgm:cxn modelId="{06D8945A-02CC-4B5A-8B72-06A9718A1653}" type="presOf" srcId="{EE2C9D0B-FBA1-4A2F-9624-14EF99EC99F8}" destId="{74915BEE-7B1C-4CD7-B609-50291B8E955C}" srcOrd="0" destOrd="0" presId="urn:microsoft.com/office/officeart/2005/8/layout/cycle6"/>
    <dgm:cxn modelId="{3ECF9666-F5F6-4ABC-9EEB-01E87213C521}" srcId="{516A3BC6-5431-4AFC-810E-813DE2F33A49}" destId="{BE384E1F-BB3F-4FDC-AE53-B86E8F3D8C45}" srcOrd="0" destOrd="0" parTransId="{65F8B36E-9677-4FEB-80C2-C3C71DDA6E6D}" sibTransId="{C1B33C2A-9BE2-4E60-84D8-A007C143FB70}"/>
    <dgm:cxn modelId="{E7670441-027C-46C5-89FD-72189184ABA7}" type="presOf" srcId="{BE384E1F-BB3F-4FDC-AE53-B86E8F3D8C45}" destId="{E5D04F48-FF42-4381-8EDB-09E683D1A12C}" srcOrd="0" destOrd="0" presId="urn:microsoft.com/office/officeart/2005/8/layout/cycle6"/>
    <dgm:cxn modelId="{96F39941-D310-4B31-855B-2090C2A0D17C}" type="presOf" srcId="{44708DDE-5001-414F-BE35-2694690B7281}" destId="{47EC66D6-5FA5-49FC-88B1-56BB4C36DD70}" srcOrd="0" destOrd="0" presId="urn:microsoft.com/office/officeart/2005/8/layout/cycle6"/>
    <dgm:cxn modelId="{333D98DA-7343-4B05-8193-5AAB55BED277}" type="presParOf" srcId="{37A091F2-7019-45D4-84DA-A8396F4563C4}" destId="{E5D04F48-FF42-4381-8EDB-09E683D1A12C}" srcOrd="0" destOrd="0" presId="urn:microsoft.com/office/officeart/2005/8/layout/cycle6"/>
    <dgm:cxn modelId="{C7573E16-4367-48AA-A9C8-F6432977C940}" type="presParOf" srcId="{37A091F2-7019-45D4-84DA-A8396F4563C4}" destId="{DDD500D1-0F47-4F92-815F-9F6A304C9944}" srcOrd="1" destOrd="0" presId="urn:microsoft.com/office/officeart/2005/8/layout/cycle6"/>
    <dgm:cxn modelId="{285DB973-F471-4479-9DD4-F833D4DB6639}" type="presParOf" srcId="{37A091F2-7019-45D4-84DA-A8396F4563C4}" destId="{D5902394-AB1F-4C0B-8D30-8F72FD25A3AD}" srcOrd="2" destOrd="0" presId="urn:microsoft.com/office/officeart/2005/8/layout/cycle6"/>
    <dgm:cxn modelId="{8175F3B5-5247-4974-8C8A-D968D8FB0FFE}" type="presParOf" srcId="{37A091F2-7019-45D4-84DA-A8396F4563C4}" destId="{74915BEE-7B1C-4CD7-B609-50291B8E955C}" srcOrd="3" destOrd="0" presId="urn:microsoft.com/office/officeart/2005/8/layout/cycle6"/>
    <dgm:cxn modelId="{2EDD8DD3-50D8-43AB-B209-84FE31D749DB}" type="presParOf" srcId="{37A091F2-7019-45D4-84DA-A8396F4563C4}" destId="{93BE2133-BFA1-4325-A732-C6B8398C150B}" srcOrd="4" destOrd="0" presId="urn:microsoft.com/office/officeart/2005/8/layout/cycle6"/>
    <dgm:cxn modelId="{E8B9A226-0A90-4525-9862-E6B9AFA9FB42}" type="presParOf" srcId="{37A091F2-7019-45D4-84DA-A8396F4563C4}" destId="{D3AB5154-43FE-4280-9BE6-C04BC8B9E94A}" srcOrd="5" destOrd="0" presId="urn:microsoft.com/office/officeart/2005/8/layout/cycle6"/>
    <dgm:cxn modelId="{740CE73A-875F-4864-9C94-3E5EB65A40D2}" type="presParOf" srcId="{37A091F2-7019-45D4-84DA-A8396F4563C4}" destId="{7165AA1A-8D2A-4D21-B29C-FFE1FAB525E0}" srcOrd="6" destOrd="0" presId="urn:microsoft.com/office/officeart/2005/8/layout/cycle6"/>
    <dgm:cxn modelId="{44B3AF37-4292-48F6-ACEB-EADC12581F4F}" type="presParOf" srcId="{37A091F2-7019-45D4-84DA-A8396F4563C4}" destId="{273534F2-9693-4781-9E2C-8081CA9BB6B5}" srcOrd="7" destOrd="0" presId="urn:microsoft.com/office/officeart/2005/8/layout/cycle6"/>
    <dgm:cxn modelId="{C526B122-C699-4C75-9EDA-09789CA44E91}" type="presParOf" srcId="{37A091F2-7019-45D4-84DA-A8396F4563C4}" destId="{47EC66D6-5FA5-49FC-88B1-56BB4C36DD70}" srcOrd="8" destOrd="0" presId="urn:microsoft.com/office/officeart/2005/8/layout/cycle6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6403D1-802A-4390-B6F0-43E2D9B64B10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D14FFA8-9B5A-4586-9D48-A4B74E56AF17}">
      <dgm:prSet phldrT="[Текст]" phldr="1"/>
      <dgm:spPr/>
      <dgm:t>
        <a:bodyPr/>
        <a:lstStyle/>
        <a:p>
          <a:endParaRPr lang="ru-RU" dirty="0"/>
        </a:p>
      </dgm:t>
    </dgm:pt>
    <dgm:pt modelId="{086927BB-12A2-4234-8C74-007D130213D4}" type="parTrans" cxnId="{AE85F043-C3AD-4FFF-865B-D33B8A7DA2BE}">
      <dgm:prSet/>
      <dgm:spPr/>
      <dgm:t>
        <a:bodyPr/>
        <a:lstStyle/>
        <a:p>
          <a:endParaRPr lang="ru-RU"/>
        </a:p>
      </dgm:t>
    </dgm:pt>
    <dgm:pt modelId="{4E39DACC-838C-42BF-9D2B-55D014120BF3}" type="sibTrans" cxnId="{AE85F043-C3AD-4FFF-865B-D33B8A7DA2BE}">
      <dgm:prSet/>
      <dgm:spPr/>
      <dgm:t>
        <a:bodyPr/>
        <a:lstStyle/>
        <a:p>
          <a:endParaRPr lang="ru-RU"/>
        </a:p>
      </dgm:t>
    </dgm:pt>
    <dgm:pt modelId="{0B3F7E98-24E3-4E94-9D4D-80E24703BB83}">
      <dgm:prSet phldrT="[Текст]" custT="1"/>
      <dgm:spPr/>
      <dgm:t>
        <a:bodyPr/>
        <a:lstStyle/>
        <a:p>
          <a:endParaRPr lang="ru-RU" sz="2400" b="1" dirty="0">
            <a:solidFill>
              <a:srgbClr val="00B0F0"/>
            </a:solidFill>
          </a:endParaRPr>
        </a:p>
      </dgm:t>
    </dgm:pt>
    <dgm:pt modelId="{DAC71FC1-D084-4ADD-BFA7-ABC23D25A670}" type="parTrans" cxnId="{BDFA7DD0-CDA7-4BE3-A51E-F8771E77B48D}">
      <dgm:prSet/>
      <dgm:spPr/>
      <dgm:t>
        <a:bodyPr/>
        <a:lstStyle/>
        <a:p>
          <a:endParaRPr lang="ru-RU"/>
        </a:p>
      </dgm:t>
    </dgm:pt>
    <dgm:pt modelId="{A6733193-2152-4671-9733-3D3D73C518C8}" type="sibTrans" cxnId="{BDFA7DD0-CDA7-4BE3-A51E-F8771E77B48D}">
      <dgm:prSet/>
      <dgm:spPr/>
      <dgm:t>
        <a:bodyPr/>
        <a:lstStyle/>
        <a:p>
          <a:endParaRPr lang="ru-RU"/>
        </a:p>
      </dgm:t>
    </dgm:pt>
    <dgm:pt modelId="{55B4A73C-0476-4C38-8532-ABC1FCD31219}">
      <dgm:prSet phldrT="[Текст]" phldr="1"/>
      <dgm:spPr/>
      <dgm:t>
        <a:bodyPr/>
        <a:lstStyle/>
        <a:p>
          <a:endParaRPr lang="ru-RU" dirty="0"/>
        </a:p>
      </dgm:t>
    </dgm:pt>
    <dgm:pt modelId="{55B7ED53-9EAB-4F44-8B64-22847C2BD062}" type="parTrans" cxnId="{19FD82F7-311D-43AB-B0B2-61E4777BC684}">
      <dgm:prSet/>
      <dgm:spPr/>
      <dgm:t>
        <a:bodyPr/>
        <a:lstStyle/>
        <a:p>
          <a:endParaRPr lang="ru-RU"/>
        </a:p>
      </dgm:t>
    </dgm:pt>
    <dgm:pt modelId="{00F2E2F7-48FE-49A8-8EBB-D9F3DF5F179E}" type="sibTrans" cxnId="{19FD82F7-311D-43AB-B0B2-61E4777BC684}">
      <dgm:prSet/>
      <dgm:spPr/>
      <dgm:t>
        <a:bodyPr/>
        <a:lstStyle/>
        <a:p>
          <a:endParaRPr lang="ru-RU"/>
        </a:p>
      </dgm:t>
    </dgm:pt>
    <dgm:pt modelId="{56CD3556-B270-4581-8905-6657214B0B3A}">
      <dgm:prSet phldrT="[Текст]"/>
      <dgm:spPr/>
      <dgm:t>
        <a:bodyPr/>
        <a:lstStyle/>
        <a:p>
          <a:endParaRPr lang="ru-RU" sz="1700" b="1" dirty="0">
            <a:solidFill>
              <a:srgbClr val="FFC000"/>
            </a:solidFill>
          </a:endParaRPr>
        </a:p>
      </dgm:t>
    </dgm:pt>
    <dgm:pt modelId="{0618F2D5-79A9-49D6-BD80-28589049827F}" type="parTrans" cxnId="{B54DF548-306D-43A3-8D48-1B692FF84D25}">
      <dgm:prSet/>
      <dgm:spPr/>
      <dgm:t>
        <a:bodyPr/>
        <a:lstStyle/>
        <a:p>
          <a:endParaRPr lang="ru-RU"/>
        </a:p>
      </dgm:t>
    </dgm:pt>
    <dgm:pt modelId="{F7E45BF7-04DD-40C2-9AAE-D568D28CCA03}" type="sibTrans" cxnId="{B54DF548-306D-43A3-8D48-1B692FF84D25}">
      <dgm:prSet/>
      <dgm:spPr/>
      <dgm:t>
        <a:bodyPr/>
        <a:lstStyle/>
        <a:p>
          <a:endParaRPr lang="ru-RU"/>
        </a:p>
      </dgm:t>
    </dgm:pt>
    <dgm:pt modelId="{53578CFE-E2E1-493A-90DC-89278B63B762}">
      <dgm:prSet/>
      <dgm:spPr/>
      <dgm:t>
        <a:bodyPr/>
        <a:lstStyle/>
        <a:p>
          <a:endParaRPr lang="ru-RU"/>
        </a:p>
      </dgm:t>
    </dgm:pt>
    <dgm:pt modelId="{186253D5-13E3-4FBD-878A-4C751C631064}" type="parTrans" cxnId="{60EBC54D-95DB-4431-B403-7192AD549384}">
      <dgm:prSet/>
      <dgm:spPr/>
      <dgm:t>
        <a:bodyPr/>
        <a:lstStyle/>
        <a:p>
          <a:endParaRPr lang="ru-RU"/>
        </a:p>
      </dgm:t>
    </dgm:pt>
    <dgm:pt modelId="{C05D53FB-7439-4C2B-BC3F-D1A9DB150143}" type="sibTrans" cxnId="{60EBC54D-95DB-4431-B403-7192AD549384}">
      <dgm:prSet/>
      <dgm:spPr/>
      <dgm:t>
        <a:bodyPr/>
        <a:lstStyle/>
        <a:p>
          <a:endParaRPr lang="ru-RU"/>
        </a:p>
      </dgm:t>
    </dgm:pt>
    <dgm:pt modelId="{1F1EF2F7-1260-46D4-9EEE-587D2C142161}">
      <dgm:prSet/>
      <dgm:spPr/>
      <dgm:t>
        <a:bodyPr/>
        <a:lstStyle/>
        <a:p>
          <a:endParaRPr lang="ru-RU"/>
        </a:p>
      </dgm:t>
    </dgm:pt>
    <dgm:pt modelId="{C208E0CE-4D1F-4460-907C-AF6F38761D40}" type="parTrans" cxnId="{859B398C-3281-467C-B281-6043D474D3ED}">
      <dgm:prSet/>
      <dgm:spPr/>
      <dgm:t>
        <a:bodyPr/>
        <a:lstStyle/>
        <a:p>
          <a:endParaRPr lang="ru-RU"/>
        </a:p>
      </dgm:t>
    </dgm:pt>
    <dgm:pt modelId="{1CEA06FD-7E03-43BE-B9DE-B48DAEEA8838}" type="sibTrans" cxnId="{859B398C-3281-467C-B281-6043D474D3ED}">
      <dgm:prSet/>
      <dgm:spPr/>
      <dgm:t>
        <a:bodyPr/>
        <a:lstStyle/>
        <a:p>
          <a:endParaRPr lang="ru-RU"/>
        </a:p>
      </dgm:t>
    </dgm:pt>
    <dgm:pt modelId="{C7500571-4CAF-4C7C-BAB6-10E3E9FA47D8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По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количеству участников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проекта, можно выделить проекты: индивидуальные и групповые. </a:t>
          </a:r>
          <a:endParaRPr lang="ru-RU" sz="1800" dirty="0">
            <a:solidFill>
              <a:srgbClr val="00FF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AAF91A0F-E946-433D-8A0D-ADDDC6FB1C20}" type="parTrans" cxnId="{CBE24A9F-CCE9-4980-A03C-9535B4C2F877}">
      <dgm:prSet/>
      <dgm:spPr/>
      <dgm:t>
        <a:bodyPr/>
        <a:lstStyle/>
        <a:p>
          <a:endParaRPr lang="ru-RU"/>
        </a:p>
      </dgm:t>
    </dgm:pt>
    <dgm:pt modelId="{1F6F1DC9-E2A6-4ABE-9CE5-D5253D6B9080}" type="sibTrans" cxnId="{CBE24A9F-CCE9-4980-A03C-9535B4C2F877}">
      <dgm:prSet/>
      <dgm:spPr/>
      <dgm:t>
        <a:bodyPr/>
        <a:lstStyle/>
        <a:p>
          <a:endParaRPr lang="ru-RU"/>
        </a:p>
      </dgm:t>
    </dgm:pt>
    <dgm:pt modelId="{26158ADD-E49B-4255-BDC0-951EE5EE5E28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По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продолжительности проведения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проекты могут быть:  краткосрочными; средней продолжительности; долгосрочные.</a:t>
          </a:r>
          <a:endParaRPr lang="ru-RU" sz="1800" b="1" dirty="0">
            <a:solidFill>
              <a:srgbClr val="33CC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DCBC11-68EF-4679-B97A-1CF47E54E12B}" type="parTrans" cxnId="{673A0B9D-F7A7-4F15-98E5-EE38124F7D5E}">
      <dgm:prSet/>
      <dgm:spPr/>
      <dgm:t>
        <a:bodyPr/>
        <a:lstStyle/>
        <a:p>
          <a:endParaRPr lang="ru-RU"/>
        </a:p>
      </dgm:t>
    </dgm:pt>
    <dgm:pt modelId="{1CE15532-6A1A-4C02-A7DB-00CFA630A731}" type="sibTrans" cxnId="{673A0B9D-F7A7-4F15-98E5-EE38124F7D5E}">
      <dgm:prSet/>
      <dgm:spPr/>
      <dgm:t>
        <a:bodyPr/>
        <a:lstStyle/>
        <a:p>
          <a:endParaRPr lang="ru-RU"/>
        </a:p>
      </dgm:t>
    </dgm:pt>
    <dgm:pt modelId="{B6C53CFA-2FAA-4A81-9C4A-B902AC2293E1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доминирующему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в проекте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методу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: исследовательские, информационные, творческие, игровые, практико-ориентированные. 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C280726-CC24-44A8-BCD3-9ABE57CE2C86}" type="parTrans" cxnId="{19763173-6B2D-47A6-BE39-75A47E864C19}">
      <dgm:prSet/>
      <dgm:spPr/>
      <dgm:t>
        <a:bodyPr/>
        <a:lstStyle/>
        <a:p>
          <a:endParaRPr lang="ru-RU"/>
        </a:p>
      </dgm:t>
    </dgm:pt>
    <dgm:pt modelId="{CC256B90-C20D-412E-B020-9CAADB47710A}" type="sibTrans" cxnId="{19763173-6B2D-47A6-BE39-75A47E864C19}">
      <dgm:prSet/>
      <dgm:spPr/>
      <dgm:t>
        <a:bodyPr/>
        <a:lstStyle/>
        <a:p>
          <a:endParaRPr lang="ru-RU"/>
        </a:p>
      </dgm:t>
    </dgm:pt>
    <dgm:pt modelId="{FEB8E8F7-E02F-4C0C-BE1B-CC10F40705DE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По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предметно-содержательной области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монопроекты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межпредметные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и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внепредметные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проекты.</a:t>
          </a:r>
        </a:p>
      </dgm:t>
    </dgm:pt>
    <dgm:pt modelId="{0C80E7E5-FD80-437C-9EE9-C2DF84082920}" type="parTrans" cxnId="{A1D76EE5-B171-4096-A3F6-D10AAF7BCE6D}">
      <dgm:prSet/>
      <dgm:spPr/>
      <dgm:t>
        <a:bodyPr/>
        <a:lstStyle/>
        <a:p>
          <a:endParaRPr lang="ru-RU"/>
        </a:p>
      </dgm:t>
    </dgm:pt>
    <dgm:pt modelId="{212E92C5-73BC-4A7C-B72F-319434A1F61C}" type="sibTrans" cxnId="{A1D76EE5-B171-4096-A3F6-D10AAF7BCE6D}">
      <dgm:prSet/>
      <dgm:spPr/>
      <dgm:t>
        <a:bodyPr/>
        <a:lstStyle/>
        <a:p>
          <a:endParaRPr lang="ru-RU"/>
        </a:p>
      </dgm:t>
    </dgm:pt>
    <dgm:pt modelId="{EEF7B4B5-3F85-4111-9478-300797216846}">
      <dgm:prSet custT="1"/>
      <dgm:spPr/>
      <dgm:t>
        <a:bodyPr/>
        <a:lstStyle/>
        <a:p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FD787F4-F752-42AE-B820-4FF14319FD4B}" type="parTrans" cxnId="{B468E493-7E71-4F41-A901-7E9CB3001470}">
      <dgm:prSet/>
      <dgm:spPr/>
      <dgm:t>
        <a:bodyPr/>
        <a:lstStyle/>
        <a:p>
          <a:endParaRPr lang="ru-RU"/>
        </a:p>
      </dgm:t>
    </dgm:pt>
    <dgm:pt modelId="{DFDBCB83-9ED3-44CF-BF56-60D640CE7C28}" type="sibTrans" cxnId="{B468E493-7E71-4F41-A901-7E9CB3001470}">
      <dgm:prSet/>
      <dgm:spPr/>
      <dgm:t>
        <a:bodyPr/>
        <a:lstStyle/>
        <a:p>
          <a:endParaRPr lang="ru-RU"/>
        </a:p>
      </dgm:t>
    </dgm:pt>
    <dgm:pt modelId="{A900ECC1-087A-4BD4-9566-03C048B76DDD}">
      <dgm:prSet custT="1"/>
      <dgm:spPr/>
      <dgm:t>
        <a:bodyPr/>
        <a:lstStyle/>
        <a:p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68BCDD0-8A01-4109-8F55-FD411EFD90F4}" type="parTrans" cxnId="{AA9379E4-CBAB-4076-8501-7FBBAB103B2C}">
      <dgm:prSet/>
      <dgm:spPr/>
      <dgm:t>
        <a:bodyPr/>
        <a:lstStyle/>
        <a:p>
          <a:endParaRPr lang="ru-RU"/>
        </a:p>
      </dgm:t>
    </dgm:pt>
    <dgm:pt modelId="{CC8B310A-44AC-4959-9B68-E893C3053B63}" type="sibTrans" cxnId="{AA9379E4-CBAB-4076-8501-7FBBAB103B2C}">
      <dgm:prSet/>
      <dgm:spPr/>
      <dgm:t>
        <a:bodyPr/>
        <a:lstStyle/>
        <a:p>
          <a:endParaRPr lang="ru-RU"/>
        </a:p>
      </dgm:t>
    </dgm:pt>
    <dgm:pt modelId="{562DE90E-BC3E-4664-8710-3D4F43706247}" type="pres">
      <dgm:prSet presAssocID="{D36403D1-802A-4390-B6F0-43E2D9B64B1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9E0237-2971-4C7E-AC23-8004188E4F67}" type="pres">
      <dgm:prSet presAssocID="{7D14FFA8-9B5A-4586-9D48-A4B74E56AF17}" presName="composite" presStyleCnt="0"/>
      <dgm:spPr/>
    </dgm:pt>
    <dgm:pt modelId="{F7A51DED-2131-4D6F-9E4C-E4E77015F43F}" type="pres">
      <dgm:prSet presAssocID="{7D14FFA8-9B5A-4586-9D48-A4B74E56AF1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07DAA-A83B-4090-A93C-91772C4EA53D}" type="pres">
      <dgm:prSet presAssocID="{7D14FFA8-9B5A-4586-9D48-A4B74E56AF17}" presName="descendantText" presStyleLbl="alignAcc1" presStyleIdx="0" presStyleCnt="4" custScaleY="186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4D96B-6882-4B4A-9913-B1BF1374E78D}" type="pres">
      <dgm:prSet presAssocID="{4E39DACC-838C-42BF-9D2B-55D014120BF3}" presName="sp" presStyleCnt="0"/>
      <dgm:spPr/>
    </dgm:pt>
    <dgm:pt modelId="{5C695E68-FADC-4599-A45B-CC78AD4C6A7E}" type="pres">
      <dgm:prSet presAssocID="{53578CFE-E2E1-493A-90DC-89278B63B762}" presName="composite" presStyleCnt="0"/>
      <dgm:spPr/>
    </dgm:pt>
    <dgm:pt modelId="{C20A2DAA-A9BF-4750-8276-6F3C977F5354}" type="pres">
      <dgm:prSet presAssocID="{53578CFE-E2E1-493A-90DC-89278B63B76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F316C-81B0-491E-B08F-1D2D8F05E83D}" type="pres">
      <dgm:prSet presAssocID="{53578CFE-E2E1-493A-90DC-89278B63B762}" presName="descendantText" presStyleLbl="alignAcc1" presStyleIdx="1" presStyleCnt="4" custScaleY="178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591BF-BB79-4EA7-8CE3-5F13104AC23C}" type="pres">
      <dgm:prSet presAssocID="{C05D53FB-7439-4C2B-BC3F-D1A9DB150143}" presName="sp" presStyleCnt="0"/>
      <dgm:spPr/>
    </dgm:pt>
    <dgm:pt modelId="{6AAEBA12-D4E6-4BAE-8E72-4A438EB51CFF}" type="pres">
      <dgm:prSet presAssocID="{1F1EF2F7-1260-46D4-9EEE-587D2C142161}" presName="composite" presStyleCnt="0"/>
      <dgm:spPr/>
    </dgm:pt>
    <dgm:pt modelId="{67950361-10D1-4A9C-ADBF-F387BCD3F269}" type="pres">
      <dgm:prSet presAssocID="{1F1EF2F7-1260-46D4-9EEE-587D2C14216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7A80D-2EED-4C30-BDA1-6450FF1E75E3}" type="pres">
      <dgm:prSet presAssocID="{1F1EF2F7-1260-46D4-9EEE-587D2C142161}" presName="descendantText" presStyleLbl="alignAcc1" presStyleIdx="2" presStyleCnt="4" custScaleY="162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D38201-09E9-4E59-8938-2A8948DE6362}" type="pres">
      <dgm:prSet presAssocID="{1CEA06FD-7E03-43BE-B9DE-B48DAEEA8838}" presName="sp" presStyleCnt="0"/>
      <dgm:spPr/>
    </dgm:pt>
    <dgm:pt modelId="{35808182-2EB9-4E45-A4C1-0827B2DB069D}" type="pres">
      <dgm:prSet presAssocID="{55B4A73C-0476-4C38-8532-ABC1FCD31219}" presName="composite" presStyleCnt="0"/>
      <dgm:spPr/>
    </dgm:pt>
    <dgm:pt modelId="{35C572C7-A009-45BC-84F8-F3066C00E277}" type="pres">
      <dgm:prSet presAssocID="{55B4A73C-0476-4C38-8532-ABC1FCD31219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5FF498-79AE-44D1-85F8-6901407B7026}" type="pres">
      <dgm:prSet presAssocID="{55B4A73C-0476-4C38-8532-ABC1FCD31219}" presName="descendantText" presStyleLbl="alignAcc1" presStyleIdx="3" presStyleCnt="4" custScaleX="97062" custScaleY="159678" custLinFactNeighborX="-1230" custLinFactNeighborY="-4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FA7DD0-CDA7-4BE3-A51E-F8771E77B48D}" srcId="{7D14FFA8-9B5A-4586-9D48-A4B74E56AF17}" destId="{0B3F7E98-24E3-4E94-9D4D-80E24703BB83}" srcOrd="0" destOrd="0" parTransId="{DAC71FC1-D084-4ADD-BFA7-ABC23D25A670}" sibTransId="{A6733193-2152-4671-9733-3D3D73C518C8}"/>
    <dgm:cxn modelId="{B468E493-7E71-4F41-A901-7E9CB3001470}" srcId="{7D14FFA8-9B5A-4586-9D48-A4B74E56AF17}" destId="{EEF7B4B5-3F85-4111-9478-300797216846}" srcOrd="3" destOrd="0" parTransId="{4FD787F4-F752-42AE-B820-4FF14319FD4B}" sibTransId="{DFDBCB83-9ED3-44CF-BF56-60D640CE7C28}"/>
    <dgm:cxn modelId="{14FADEB7-46D7-443B-8C11-5564977A3076}" type="presOf" srcId="{55B4A73C-0476-4C38-8532-ABC1FCD31219}" destId="{35C572C7-A009-45BC-84F8-F3066C00E277}" srcOrd="0" destOrd="0" presId="urn:microsoft.com/office/officeart/2005/8/layout/chevron2"/>
    <dgm:cxn modelId="{673A0B9D-F7A7-4F15-98E5-EE38124F7D5E}" srcId="{1F1EF2F7-1260-46D4-9EEE-587D2C142161}" destId="{26158ADD-E49B-4255-BDC0-951EE5EE5E28}" srcOrd="0" destOrd="0" parTransId="{F3DCBC11-68EF-4679-B97A-1CF47E54E12B}" sibTransId="{1CE15532-6A1A-4C02-A7DB-00CFA630A731}"/>
    <dgm:cxn modelId="{859B398C-3281-467C-B281-6043D474D3ED}" srcId="{D36403D1-802A-4390-B6F0-43E2D9B64B10}" destId="{1F1EF2F7-1260-46D4-9EEE-587D2C142161}" srcOrd="2" destOrd="0" parTransId="{C208E0CE-4D1F-4460-907C-AF6F38761D40}" sibTransId="{1CEA06FD-7E03-43BE-B9DE-B48DAEEA8838}"/>
    <dgm:cxn modelId="{A11DD170-4540-4CCE-87E8-ABDCD922BF33}" type="presOf" srcId="{7D14FFA8-9B5A-4586-9D48-A4B74E56AF17}" destId="{F7A51DED-2131-4D6F-9E4C-E4E77015F43F}" srcOrd="0" destOrd="0" presId="urn:microsoft.com/office/officeart/2005/8/layout/chevron2"/>
    <dgm:cxn modelId="{5C03EDAF-144A-4E32-ACC8-DF343A0A633B}" type="presOf" srcId="{A900ECC1-087A-4BD4-9566-03C048B76DDD}" destId="{04807DAA-A83B-4090-A93C-91772C4EA53D}" srcOrd="0" destOrd="2" presId="urn:microsoft.com/office/officeart/2005/8/layout/chevron2"/>
    <dgm:cxn modelId="{19763173-6B2D-47A6-BE39-75A47E864C19}" srcId="{7D14FFA8-9B5A-4586-9D48-A4B74E56AF17}" destId="{B6C53CFA-2FAA-4A81-9C4A-B902AC2293E1}" srcOrd="1" destOrd="0" parTransId="{4C280726-CC24-44A8-BCD3-9ABE57CE2C86}" sibTransId="{CC256B90-C20D-412E-B020-9CAADB47710A}"/>
    <dgm:cxn modelId="{52983998-BA36-434E-8B5D-DF6E9F6D7BAA}" type="presOf" srcId="{EEF7B4B5-3F85-4111-9478-300797216846}" destId="{04807DAA-A83B-4090-A93C-91772C4EA53D}" srcOrd="0" destOrd="3" presId="urn:microsoft.com/office/officeart/2005/8/layout/chevron2"/>
    <dgm:cxn modelId="{CBE24A9F-CCE9-4980-A03C-9535B4C2F877}" srcId="{53578CFE-E2E1-493A-90DC-89278B63B762}" destId="{C7500571-4CAF-4C7C-BAB6-10E3E9FA47D8}" srcOrd="0" destOrd="0" parTransId="{AAF91A0F-E946-433D-8A0D-ADDDC6FB1C20}" sibTransId="{1F6F1DC9-E2A6-4ABE-9CE5-D5253D6B9080}"/>
    <dgm:cxn modelId="{8285D79C-6689-4EA6-A057-EEA855D4F49F}" type="presOf" srcId="{B6C53CFA-2FAA-4A81-9C4A-B902AC2293E1}" destId="{04807DAA-A83B-4090-A93C-91772C4EA53D}" srcOrd="0" destOrd="1" presId="urn:microsoft.com/office/officeart/2005/8/layout/chevron2"/>
    <dgm:cxn modelId="{FAF870BD-A645-4E30-BA12-6E28D78CB1B9}" type="presOf" srcId="{C7500571-4CAF-4C7C-BAB6-10E3E9FA47D8}" destId="{1FCF316C-81B0-491E-B08F-1D2D8F05E83D}" srcOrd="0" destOrd="0" presId="urn:microsoft.com/office/officeart/2005/8/layout/chevron2"/>
    <dgm:cxn modelId="{45582521-53DF-4EAF-B695-C59B4A2A5426}" type="presOf" srcId="{56CD3556-B270-4581-8905-6657214B0B3A}" destId="{915FF498-79AE-44D1-85F8-6901407B7026}" srcOrd="0" destOrd="0" presId="urn:microsoft.com/office/officeart/2005/8/layout/chevron2"/>
    <dgm:cxn modelId="{AE85F043-C3AD-4FFF-865B-D33B8A7DA2BE}" srcId="{D36403D1-802A-4390-B6F0-43E2D9B64B10}" destId="{7D14FFA8-9B5A-4586-9D48-A4B74E56AF17}" srcOrd="0" destOrd="0" parTransId="{086927BB-12A2-4234-8C74-007D130213D4}" sibTransId="{4E39DACC-838C-42BF-9D2B-55D014120BF3}"/>
    <dgm:cxn modelId="{19FD82F7-311D-43AB-B0B2-61E4777BC684}" srcId="{D36403D1-802A-4390-B6F0-43E2D9B64B10}" destId="{55B4A73C-0476-4C38-8532-ABC1FCD31219}" srcOrd="3" destOrd="0" parTransId="{55B7ED53-9EAB-4F44-8B64-22847C2BD062}" sibTransId="{00F2E2F7-48FE-49A8-8EBB-D9F3DF5F179E}"/>
    <dgm:cxn modelId="{60EBC54D-95DB-4431-B403-7192AD549384}" srcId="{D36403D1-802A-4390-B6F0-43E2D9B64B10}" destId="{53578CFE-E2E1-493A-90DC-89278B63B762}" srcOrd="1" destOrd="0" parTransId="{186253D5-13E3-4FBD-878A-4C751C631064}" sibTransId="{C05D53FB-7439-4C2B-BC3F-D1A9DB150143}"/>
    <dgm:cxn modelId="{FCC4AC33-BC63-414C-AD3D-AC80802D02BE}" type="presOf" srcId="{53578CFE-E2E1-493A-90DC-89278B63B762}" destId="{C20A2DAA-A9BF-4750-8276-6F3C977F5354}" srcOrd="0" destOrd="0" presId="urn:microsoft.com/office/officeart/2005/8/layout/chevron2"/>
    <dgm:cxn modelId="{A1D76EE5-B171-4096-A3F6-D10AAF7BCE6D}" srcId="{55B4A73C-0476-4C38-8532-ABC1FCD31219}" destId="{FEB8E8F7-E02F-4C0C-BE1B-CC10F40705DE}" srcOrd="1" destOrd="0" parTransId="{0C80E7E5-FD80-437C-9EE9-C2DF84082920}" sibTransId="{212E92C5-73BC-4A7C-B72F-319434A1F61C}"/>
    <dgm:cxn modelId="{A058680F-6D7A-4284-8432-0EFC9897A8EB}" type="presOf" srcId="{0B3F7E98-24E3-4E94-9D4D-80E24703BB83}" destId="{04807DAA-A83B-4090-A93C-91772C4EA53D}" srcOrd="0" destOrd="0" presId="urn:microsoft.com/office/officeart/2005/8/layout/chevron2"/>
    <dgm:cxn modelId="{704B434B-35A8-4A50-B311-597B7C1B7DEA}" type="presOf" srcId="{D36403D1-802A-4390-B6F0-43E2D9B64B10}" destId="{562DE90E-BC3E-4664-8710-3D4F43706247}" srcOrd="0" destOrd="0" presId="urn:microsoft.com/office/officeart/2005/8/layout/chevron2"/>
    <dgm:cxn modelId="{C5602E19-1559-405D-9AE7-26D6AB3964ED}" type="presOf" srcId="{1F1EF2F7-1260-46D4-9EEE-587D2C142161}" destId="{67950361-10D1-4A9C-ADBF-F387BCD3F269}" srcOrd="0" destOrd="0" presId="urn:microsoft.com/office/officeart/2005/8/layout/chevron2"/>
    <dgm:cxn modelId="{8D730CDF-EBCD-4128-BF0F-25D7B1C8313B}" type="presOf" srcId="{FEB8E8F7-E02F-4C0C-BE1B-CC10F40705DE}" destId="{915FF498-79AE-44D1-85F8-6901407B7026}" srcOrd="0" destOrd="1" presId="urn:microsoft.com/office/officeart/2005/8/layout/chevron2"/>
    <dgm:cxn modelId="{5C6D283A-9D38-4987-BFCA-E4D092661154}" type="presOf" srcId="{26158ADD-E49B-4255-BDC0-951EE5EE5E28}" destId="{3BF7A80D-2EED-4C30-BDA1-6450FF1E75E3}" srcOrd="0" destOrd="0" presId="urn:microsoft.com/office/officeart/2005/8/layout/chevron2"/>
    <dgm:cxn modelId="{B54DF548-306D-43A3-8D48-1B692FF84D25}" srcId="{55B4A73C-0476-4C38-8532-ABC1FCD31219}" destId="{56CD3556-B270-4581-8905-6657214B0B3A}" srcOrd="0" destOrd="0" parTransId="{0618F2D5-79A9-49D6-BD80-28589049827F}" sibTransId="{F7E45BF7-04DD-40C2-9AAE-D568D28CCA03}"/>
    <dgm:cxn modelId="{AA9379E4-CBAB-4076-8501-7FBBAB103B2C}" srcId="{7D14FFA8-9B5A-4586-9D48-A4B74E56AF17}" destId="{A900ECC1-087A-4BD4-9566-03C048B76DDD}" srcOrd="2" destOrd="0" parTransId="{168BCDD0-8A01-4109-8F55-FD411EFD90F4}" sibTransId="{CC8B310A-44AC-4959-9B68-E893C3053B63}"/>
    <dgm:cxn modelId="{42131C11-ADFC-40AE-AFFE-CA5D82B49251}" type="presParOf" srcId="{562DE90E-BC3E-4664-8710-3D4F43706247}" destId="{C49E0237-2971-4C7E-AC23-8004188E4F67}" srcOrd="0" destOrd="0" presId="urn:microsoft.com/office/officeart/2005/8/layout/chevron2"/>
    <dgm:cxn modelId="{7A5E6490-99F8-4548-93CA-68AC0155E25D}" type="presParOf" srcId="{C49E0237-2971-4C7E-AC23-8004188E4F67}" destId="{F7A51DED-2131-4D6F-9E4C-E4E77015F43F}" srcOrd="0" destOrd="0" presId="urn:microsoft.com/office/officeart/2005/8/layout/chevron2"/>
    <dgm:cxn modelId="{5C311612-A4D4-4B75-9D2F-941DF263007B}" type="presParOf" srcId="{C49E0237-2971-4C7E-AC23-8004188E4F67}" destId="{04807DAA-A83B-4090-A93C-91772C4EA53D}" srcOrd="1" destOrd="0" presId="urn:microsoft.com/office/officeart/2005/8/layout/chevron2"/>
    <dgm:cxn modelId="{7CB4F126-69F0-4181-9218-EDE65D818D31}" type="presParOf" srcId="{562DE90E-BC3E-4664-8710-3D4F43706247}" destId="{F844D96B-6882-4B4A-9913-B1BF1374E78D}" srcOrd="1" destOrd="0" presId="urn:microsoft.com/office/officeart/2005/8/layout/chevron2"/>
    <dgm:cxn modelId="{0C83E8E3-1B39-4AC5-B650-056EAA189FE9}" type="presParOf" srcId="{562DE90E-BC3E-4664-8710-3D4F43706247}" destId="{5C695E68-FADC-4599-A45B-CC78AD4C6A7E}" srcOrd="2" destOrd="0" presId="urn:microsoft.com/office/officeart/2005/8/layout/chevron2"/>
    <dgm:cxn modelId="{C85E4DDF-E41F-407F-9B0C-657784B2F397}" type="presParOf" srcId="{5C695E68-FADC-4599-A45B-CC78AD4C6A7E}" destId="{C20A2DAA-A9BF-4750-8276-6F3C977F5354}" srcOrd="0" destOrd="0" presId="urn:microsoft.com/office/officeart/2005/8/layout/chevron2"/>
    <dgm:cxn modelId="{2059780A-D112-4507-815F-DAFD81326B68}" type="presParOf" srcId="{5C695E68-FADC-4599-A45B-CC78AD4C6A7E}" destId="{1FCF316C-81B0-491E-B08F-1D2D8F05E83D}" srcOrd="1" destOrd="0" presId="urn:microsoft.com/office/officeart/2005/8/layout/chevron2"/>
    <dgm:cxn modelId="{3678DB97-7C5A-473F-8222-CA9C1DFC88B8}" type="presParOf" srcId="{562DE90E-BC3E-4664-8710-3D4F43706247}" destId="{F6E591BF-BB79-4EA7-8CE3-5F13104AC23C}" srcOrd="3" destOrd="0" presId="urn:microsoft.com/office/officeart/2005/8/layout/chevron2"/>
    <dgm:cxn modelId="{1F056A6F-5431-44A2-B4B1-5F1F0E514846}" type="presParOf" srcId="{562DE90E-BC3E-4664-8710-3D4F43706247}" destId="{6AAEBA12-D4E6-4BAE-8E72-4A438EB51CFF}" srcOrd="4" destOrd="0" presId="urn:microsoft.com/office/officeart/2005/8/layout/chevron2"/>
    <dgm:cxn modelId="{07274DB2-DDA2-4609-8FD9-577ECBDE85A9}" type="presParOf" srcId="{6AAEBA12-D4E6-4BAE-8E72-4A438EB51CFF}" destId="{67950361-10D1-4A9C-ADBF-F387BCD3F269}" srcOrd="0" destOrd="0" presId="urn:microsoft.com/office/officeart/2005/8/layout/chevron2"/>
    <dgm:cxn modelId="{427FF33F-374A-4E30-83AF-191FEC8AA77E}" type="presParOf" srcId="{6AAEBA12-D4E6-4BAE-8E72-4A438EB51CFF}" destId="{3BF7A80D-2EED-4C30-BDA1-6450FF1E75E3}" srcOrd="1" destOrd="0" presId="urn:microsoft.com/office/officeart/2005/8/layout/chevron2"/>
    <dgm:cxn modelId="{2DDB9825-0E43-462D-824E-D0D807698FDD}" type="presParOf" srcId="{562DE90E-BC3E-4664-8710-3D4F43706247}" destId="{16D38201-09E9-4E59-8938-2A8948DE6362}" srcOrd="5" destOrd="0" presId="urn:microsoft.com/office/officeart/2005/8/layout/chevron2"/>
    <dgm:cxn modelId="{898FDB8E-A802-4D28-9010-860FC5EF5E2E}" type="presParOf" srcId="{562DE90E-BC3E-4664-8710-3D4F43706247}" destId="{35808182-2EB9-4E45-A4C1-0827B2DB069D}" srcOrd="6" destOrd="0" presId="urn:microsoft.com/office/officeart/2005/8/layout/chevron2"/>
    <dgm:cxn modelId="{EF6978EF-C591-4817-AB8E-045B86419EDE}" type="presParOf" srcId="{35808182-2EB9-4E45-A4C1-0827B2DB069D}" destId="{35C572C7-A009-45BC-84F8-F3066C00E277}" srcOrd="0" destOrd="0" presId="urn:microsoft.com/office/officeart/2005/8/layout/chevron2"/>
    <dgm:cxn modelId="{0F58F85E-D21A-4D88-9662-7D0EA75692DE}" type="presParOf" srcId="{35808182-2EB9-4E45-A4C1-0827B2DB069D}" destId="{915FF498-79AE-44D1-85F8-6901407B7026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12D821-5DD5-46E9-9D89-F3DD5446D10E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D3C11AB-647E-4137-83BE-36C765C2BE27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любознательный</a:t>
          </a:r>
          <a:endParaRPr lang="ru-RU" sz="20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A4595B-EBBB-4529-8BED-4771D3C80689}" type="parTrans" cxnId="{4114859B-797B-46E7-8B5E-1E5050657EB3}">
      <dgm:prSet/>
      <dgm:spPr/>
      <dgm:t>
        <a:bodyPr/>
        <a:lstStyle/>
        <a:p>
          <a:endParaRPr lang="ru-RU"/>
        </a:p>
      </dgm:t>
    </dgm:pt>
    <dgm:pt modelId="{446872F6-3733-407B-8428-CB3C7433A3B6}" type="sibTrans" cxnId="{4114859B-797B-46E7-8B5E-1E5050657EB3}">
      <dgm:prSet/>
      <dgm:spPr/>
      <dgm:t>
        <a:bodyPr/>
        <a:lstStyle/>
        <a:p>
          <a:endParaRPr lang="ru-RU"/>
        </a:p>
      </dgm:t>
    </dgm:pt>
    <dgm:pt modelId="{42C3C976-269B-46AF-BF49-26BA62D235F0}">
      <dgm:prSet phldrT="[Текст]" custT="1"/>
      <dgm:spPr/>
      <dgm:t>
        <a:bodyPr/>
        <a:lstStyle/>
        <a:p>
          <a:endParaRPr lang="ru-RU" sz="1800" b="1" dirty="0" smtClean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75636AC-D9DB-4F51-A159-2594052364E3}" type="parTrans" cxnId="{C645A4C9-FF20-465E-9F49-6712253367CE}">
      <dgm:prSet/>
      <dgm:spPr/>
      <dgm:t>
        <a:bodyPr/>
        <a:lstStyle/>
        <a:p>
          <a:endParaRPr lang="ru-RU"/>
        </a:p>
      </dgm:t>
    </dgm:pt>
    <dgm:pt modelId="{CF242014-413D-43B0-AB98-ACE583FFD047}" type="sibTrans" cxnId="{C645A4C9-FF20-465E-9F49-6712253367CE}">
      <dgm:prSet/>
      <dgm:spPr/>
      <dgm:t>
        <a:bodyPr/>
        <a:lstStyle/>
        <a:p>
          <a:endParaRPr lang="ru-RU"/>
        </a:p>
      </dgm:t>
    </dgm:pt>
    <dgm:pt modelId="{867BDC2C-EABD-46F2-B023-861A1D17C308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владеющий основами умения учиться </a:t>
          </a:r>
          <a:endParaRPr lang="ru-RU" sz="2000" b="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AB506E-54A0-4F43-90EE-557F1EA2C28A}" type="parTrans" cxnId="{907ADE12-0D9A-4D4B-AC15-A834E9FFB00C}">
      <dgm:prSet/>
      <dgm:spPr/>
      <dgm:t>
        <a:bodyPr/>
        <a:lstStyle/>
        <a:p>
          <a:endParaRPr lang="ru-RU"/>
        </a:p>
      </dgm:t>
    </dgm:pt>
    <dgm:pt modelId="{444AF7FB-ABC1-468F-BC47-8EEEBEF5C9CF}" type="sibTrans" cxnId="{907ADE12-0D9A-4D4B-AC15-A834E9FFB00C}">
      <dgm:prSet/>
      <dgm:spPr/>
      <dgm:t>
        <a:bodyPr/>
        <a:lstStyle/>
        <a:p>
          <a:endParaRPr lang="ru-RU"/>
        </a:p>
      </dgm:t>
    </dgm:pt>
    <dgm:pt modelId="{2B9C0A32-17D9-418B-84DF-5B80FBEDDF96}">
      <dgm:prSet custT="1"/>
      <dgm:spPr/>
      <dgm:t>
        <a:bodyPr/>
        <a:lstStyle/>
        <a:p>
          <a:r>
            <a: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активно и заинтересованно познающий мир</a:t>
          </a:r>
          <a:endParaRPr lang="ru-RU" sz="20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A7584B-815F-4A6F-9D30-777711CB66F4}" type="parTrans" cxnId="{A97B7F41-11E4-4239-B85E-BCB26E669B4D}">
      <dgm:prSet/>
      <dgm:spPr/>
      <dgm:t>
        <a:bodyPr/>
        <a:lstStyle/>
        <a:p>
          <a:endParaRPr lang="ru-RU"/>
        </a:p>
      </dgm:t>
    </dgm:pt>
    <dgm:pt modelId="{075E4058-2819-4751-A821-1159C85F190A}" type="sibTrans" cxnId="{A97B7F41-11E4-4239-B85E-BCB26E669B4D}">
      <dgm:prSet/>
      <dgm:spPr/>
      <dgm:t>
        <a:bodyPr/>
        <a:lstStyle/>
        <a:p>
          <a:endParaRPr lang="ru-RU"/>
        </a:p>
      </dgm:t>
    </dgm:pt>
    <dgm:pt modelId="{173DBBF1-6F03-4A0B-A9E6-6FF776607C35}">
      <dgm:prSet custT="1"/>
      <dgm:spPr/>
      <dgm:t>
        <a:bodyPr/>
        <a:lstStyle/>
        <a:p>
          <a:r>
            <a: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умеющий слушать и слышать собеседника</a:t>
          </a:r>
        </a:p>
        <a:p>
          <a:endParaRPr lang="ru-RU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обосновывать свою позицию, высказывать  своё мнение. </a:t>
          </a:r>
        </a:p>
        <a:p>
          <a:endParaRPr lang="ru-RU" sz="1800" b="1" dirty="0" smtClean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7F1E-A74A-41E5-BD0C-78AB30012D2C}" type="sibTrans" cxnId="{71AB75E1-2220-4804-B498-AA3623F0DA18}">
      <dgm:prSet/>
      <dgm:spPr/>
      <dgm:t>
        <a:bodyPr/>
        <a:lstStyle/>
        <a:p>
          <a:endParaRPr lang="ru-RU"/>
        </a:p>
      </dgm:t>
    </dgm:pt>
    <dgm:pt modelId="{19ED33A6-0639-4486-9797-27FC0386CB37}" type="parTrans" cxnId="{71AB75E1-2220-4804-B498-AA3623F0DA18}">
      <dgm:prSet/>
      <dgm:spPr/>
      <dgm:t>
        <a:bodyPr/>
        <a:lstStyle/>
        <a:p>
          <a:endParaRPr lang="ru-RU"/>
        </a:p>
      </dgm:t>
    </dgm:pt>
    <dgm:pt modelId="{0C3B60FB-77FC-4235-8E42-CC2141E63653}" type="pres">
      <dgm:prSet presAssocID="{8E12D821-5DD5-46E9-9D89-F3DD5446D10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7051F0-5155-4303-9E20-B079A757586A}" type="pres">
      <dgm:prSet presAssocID="{DD3C11AB-647E-4137-83BE-36C765C2BE27}" presName="circle1" presStyleLbl="node1" presStyleIdx="0" presStyleCnt="5"/>
      <dgm:spPr/>
    </dgm:pt>
    <dgm:pt modelId="{59E3EA85-93B5-4875-95AC-118105304E73}" type="pres">
      <dgm:prSet presAssocID="{DD3C11AB-647E-4137-83BE-36C765C2BE27}" presName="space" presStyleCnt="0"/>
      <dgm:spPr/>
    </dgm:pt>
    <dgm:pt modelId="{F3A22E24-B758-43AC-A2E7-F5B190620688}" type="pres">
      <dgm:prSet presAssocID="{DD3C11AB-647E-4137-83BE-36C765C2BE27}" presName="rect1" presStyleLbl="alignAcc1" presStyleIdx="0" presStyleCnt="5" custScaleX="100000" custLinFactNeighborX="-608" custLinFactNeighborY="-138"/>
      <dgm:spPr/>
      <dgm:t>
        <a:bodyPr/>
        <a:lstStyle/>
        <a:p>
          <a:endParaRPr lang="ru-RU"/>
        </a:p>
      </dgm:t>
    </dgm:pt>
    <dgm:pt modelId="{ABAEA8D3-CDB8-4EF1-82EF-B7F643C29788}" type="pres">
      <dgm:prSet presAssocID="{2B9C0A32-17D9-418B-84DF-5B80FBEDDF96}" presName="vertSpace2" presStyleLbl="node1" presStyleIdx="0" presStyleCnt="5"/>
      <dgm:spPr/>
    </dgm:pt>
    <dgm:pt modelId="{228F876C-F94E-419C-8371-BE6D23F0E228}" type="pres">
      <dgm:prSet presAssocID="{2B9C0A32-17D9-418B-84DF-5B80FBEDDF96}" presName="circle2" presStyleLbl="node1" presStyleIdx="1" presStyleCnt="5"/>
      <dgm:spPr/>
    </dgm:pt>
    <dgm:pt modelId="{6E648DB3-8B79-4960-92BA-052262C65AC5}" type="pres">
      <dgm:prSet presAssocID="{2B9C0A32-17D9-418B-84DF-5B80FBEDDF96}" presName="rect2" presStyleLbl="alignAcc1" presStyleIdx="1" presStyleCnt="5"/>
      <dgm:spPr/>
      <dgm:t>
        <a:bodyPr/>
        <a:lstStyle/>
        <a:p>
          <a:endParaRPr lang="ru-RU"/>
        </a:p>
      </dgm:t>
    </dgm:pt>
    <dgm:pt modelId="{3989646A-E614-40F8-9291-637773AF21E5}" type="pres">
      <dgm:prSet presAssocID="{867BDC2C-EABD-46F2-B023-861A1D17C308}" presName="vertSpace3" presStyleLbl="node1" presStyleIdx="1" presStyleCnt="5"/>
      <dgm:spPr/>
    </dgm:pt>
    <dgm:pt modelId="{91717F19-6DD7-4286-830F-0CDFB272A38F}" type="pres">
      <dgm:prSet presAssocID="{867BDC2C-EABD-46F2-B023-861A1D17C308}" presName="circle3" presStyleLbl="node1" presStyleIdx="2" presStyleCnt="5"/>
      <dgm:spPr/>
    </dgm:pt>
    <dgm:pt modelId="{8FB5D60D-7088-4678-BF44-A94CD97EF29C}" type="pres">
      <dgm:prSet presAssocID="{867BDC2C-EABD-46F2-B023-861A1D17C308}" presName="rect3" presStyleLbl="alignAcc1" presStyleIdx="2" presStyleCnt="5" custLinFactNeighborX="-608" custLinFactNeighborY="1336"/>
      <dgm:spPr/>
      <dgm:t>
        <a:bodyPr/>
        <a:lstStyle/>
        <a:p>
          <a:endParaRPr lang="ru-RU"/>
        </a:p>
      </dgm:t>
    </dgm:pt>
    <dgm:pt modelId="{15CEC946-6883-47D0-AF10-9B59DF6191CF}" type="pres">
      <dgm:prSet presAssocID="{42C3C976-269B-46AF-BF49-26BA62D235F0}" presName="vertSpace4" presStyleLbl="node1" presStyleIdx="2" presStyleCnt="5"/>
      <dgm:spPr/>
    </dgm:pt>
    <dgm:pt modelId="{FD05233E-C7D8-4816-B85C-778B9DC40BB9}" type="pres">
      <dgm:prSet presAssocID="{42C3C976-269B-46AF-BF49-26BA62D235F0}" presName="circle4" presStyleLbl="node1" presStyleIdx="3" presStyleCnt="5"/>
      <dgm:spPr/>
    </dgm:pt>
    <dgm:pt modelId="{167D122F-3B92-4285-BC1C-B37D5E252757}" type="pres">
      <dgm:prSet presAssocID="{42C3C976-269B-46AF-BF49-26BA62D235F0}" presName="rect4" presStyleLbl="alignAcc1" presStyleIdx="3" presStyleCnt="5"/>
      <dgm:spPr/>
      <dgm:t>
        <a:bodyPr/>
        <a:lstStyle/>
        <a:p>
          <a:endParaRPr lang="ru-RU"/>
        </a:p>
      </dgm:t>
    </dgm:pt>
    <dgm:pt modelId="{8845050D-B4DA-4731-90C4-59F5A0AABEA8}" type="pres">
      <dgm:prSet presAssocID="{173DBBF1-6F03-4A0B-A9E6-6FF776607C35}" presName="vertSpace5" presStyleLbl="node1" presStyleIdx="3" presStyleCnt="5"/>
      <dgm:spPr/>
    </dgm:pt>
    <dgm:pt modelId="{ED997C99-B3A5-41A4-B4A8-FC726D2D65C5}" type="pres">
      <dgm:prSet presAssocID="{173DBBF1-6F03-4A0B-A9E6-6FF776607C35}" presName="circle5" presStyleLbl="node1" presStyleIdx="4" presStyleCnt="5"/>
      <dgm:spPr/>
    </dgm:pt>
    <dgm:pt modelId="{547C5A72-554E-4E74-9CF9-9EACFB5C5F36}" type="pres">
      <dgm:prSet presAssocID="{173DBBF1-6F03-4A0B-A9E6-6FF776607C35}" presName="rect5" presStyleLbl="alignAcc1" presStyleIdx="4" presStyleCnt="5" custScaleY="89172" custLinFactNeighborX="-608" custLinFactNeighborY="-1015"/>
      <dgm:spPr/>
      <dgm:t>
        <a:bodyPr/>
        <a:lstStyle/>
        <a:p>
          <a:endParaRPr lang="ru-RU"/>
        </a:p>
      </dgm:t>
    </dgm:pt>
    <dgm:pt modelId="{D00B53FE-B6C3-4AD7-A874-E1892431B664}" type="pres">
      <dgm:prSet presAssocID="{DD3C11AB-647E-4137-83BE-36C765C2BE27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B8FC84-9760-4EC8-9548-0A7A02DCCD43}" type="pres">
      <dgm:prSet presAssocID="{2B9C0A32-17D9-418B-84DF-5B80FBEDDF96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989D4-45BB-4F36-90B3-E4481C724898}" type="pres">
      <dgm:prSet presAssocID="{867BDC2C-EABD-46F2-B023-861A1D17C308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4ADF3-CEBD-4B21-8389-2664B68876CF}" type="pres">
      <dgm:prSet presAssocID="{42C3C976-269B-46AF-BF49-26BA62D235F0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67986-EA1B-4307-8130-8CB8359A9916}" type="pres">
      <dgm:prSet presAssocID="{173DBBF1-6F03-4A0B-A9E6-6FF776607C35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32317D-5935-4348-990C-65FAACD70302}" type="presOf" srcId="{DD3C11AB-647E-4137-83BE-36C765C2BE27}" destId="{D00B53FE-B6C3-4AD7-A874-E1892431B664}" srcOrd="1" destOrd="0" presId="urn:microsoft.com/office/officeart/2005/8/layout/target3"/>
    <dgm:cxn modelId="{3E211D37-D57E-4E8C-8820-9EC1202E54B4}" type="presOf" srcId="{867BDC2C-EABD-46F2-B023-861A1D17C308}" destId="{8FB5D60D-7088-4678-BF44-A94CD97EF29C}" srcOrd="0" destOrd="0" presId="urn:microsoft.com/office/officeart/2005/8/layout/target3"/>
    <dgm:cxn modelId="{71AB75E1-2220-4804-B498-AA3623F0DA18}" srcId="{8E12D821-5DD5-46E9-9D89-F3DD5446D10E}" destId="{173DBBF1-6F03-4A0B-A9E6-6FF776607C35}" srcOrd="4" destOrd="0" parTransId="{19ED33A6-0639-4486-9797-27FC0386CB37}" sibTransId="{61CF7F1E-A74A-41E5-BD0C-78AB30012D2C}"/>
    <dgm:cxn modelId="{447ABC35-A206-47AD-90A6-968B8D40EBBE}" type="presOf" srcId="{173DBBF1-6F03-4A0B-A9E6-6FF776607C35}" destId="{19067986-EA1B-4307-8130-8CB8359A9916}" srcOrd="1" destOrd="0" presId="urn:microsoft.com/office/officeart/2005/8/layout/target3"/>
    <dgm:cxn modelId="{C563D0D5-4D7E-4688-B6AE-6556CBB19AE1}" type="presOf" srcId="{42C3C976-269B-46AF-BF49-26BA62D235F0}" destId="{167D122F-3B92-4285-BC1C-B37D5E252757}" srcOrd="0" destOrd="0" presId="urn:microsoft.com/office/officeart/2005/8/layout/target3"/>
    <dgm:cxn modelId="{8F19A15B-F061-422B-AB29-C3282B347E12}" type="presOf" srcId="{867BDC2C-EABD-46F2-B023-861A1D17C308}" destId="{146989D4-45BB-4F36-90B3-E4481C724898}" srcOrd="1" destOrd="0" presId="urn:microsoft.com/office/officeart/2005/8/layout/target3"/>
    <dgm:cxn modelId="{3846A499-ED56-4B3D-AA84-09F93DF51056}" type="presOf" srcId="{2B9C0A32-17D9-418B-84DF-5B80FBEDDF96}" destId="{6E648DB3-8B79-4960-92BA-052262C65AC5}" srcOrd="0" destOrd="0" presId="urn:microsoft.com/office/officeart/2005/8/layout/target3"/>
    <dgm:cxn modelId="{907ADE12-0D9A-4D4B-AC15-A834E9FFB00C}" srcId="{8E12D821-5DD5-46E9-9D89-F3DD5446D10E}" destId="{867BDC2C-EABD-46F2-B023-861A1D17C308}" srcOrd="2" destOrd="0" parTransId="{51AB506E-54A0-4F43-90EE-557F1EA2C28A}" sibTransId="{444AF7FB-ABC1-468F-BC47-8EEEBEF5C9CF}"/>
    <dgm:cxn modelId="{4114859B-797B-46E7-8B5E-1E5050657EB3}" srcId="{8E12D821-5DD5-46E9-9D89-F3DD5446D10E}" destId="{DD3C11AB-647E-4137-83BE-36C765C2BE27}" srcOrd="0" destOrd="0" parTransId="{41A4595B-EBBB-4529-8BED-4771D3C80689}" sibTransId="{446872F6-3733-407B-8428-CB3C7433A3B6}"/>
    <dgm:cxn modelId="{E67A1901-5004-4D54-B2E0-B7D363F95D63}" type="presOf" srcId="{42C3C976-269B-46AF-BF49-26BA62D235F0}" destId="{A5B4ADF3-CEBD-4B21-8389-2664B68876CF}" srcOrd="1" destOrd="0" presId="urn:microsoft.com/office/officeart/2005/8/layout/target3"/>
    <dgm:cxn modelId="{C645A4C9-FF20-465E-9F49-6712253367CE}" srcId="{8E12D821-5DD5-46E9-9D89-F3DD5446D10E}" destId="{42C3C976-269B-46AF-BF49-26BA62D235F0}" srcOrd="3" destOrd="0" parTransId="{375636AC-D9DB-4F51-A159-2594052364E3}" sibTransId="{CF242014-413D-43B0-AB98-ACE583FFD047}"/>
    <dgm:cxn modelId="{A97B7F41-11E4-4239-B85E-BCB26E669B4D}" srcId="{8E12D821-5DD5-46E9-9D89-F3DD5446D10E}" destId="{2B9C0A32-17D9-418B-84DF-5B80FBEDDF96}" srcOrd="1" destOrd="0" parTransId="{8CA7584B-815F-4A6F-9D30-777711CB66F4}" sibTransId="{075E4058-2819-4751-A821-1159C85F190A}"/>
    <dgm:cxn modelId="{F9ED1FC6-770B-43E1-97C4-AEB0600AC636}" type="presOf" srcId="{DD3C11AB-647E-4137-83BE-36C765C2BE27}" destId="{F3A22E24-B758-43AC-A2E7-F5B190620688}" srcOrd="0" destOrd="0" presId="urn:microsoft.com/office/officeart/2005/8/layout/target3"/>
    <dgm:cxn modelId="{3EFECBBF-5E04-4C20-A81E-C2414D18A470}" type="presOf" srcId="{173DBBF1-6F03-4A0B-A9E6-6FF776607C35}" destId="{547C5A72-554E-4E74-9CF9-9EACFB5C5F36}" srcOrd="0" destOrd="0" presId="urn:microsoft.com/office/officeart/2005/8/layout/target3"/>
    <dgm:cxn modelId="{1CEEF5ED-C8C9-4C6B-96D6-16511FED0110}" type="presOf" srcId="{2B9C0A32-17D9-418B-84DF-5B80FBEDDF96}" destId="{0CB8FC84-9760-4EC8-9548-0A7A02DCCD43}" srcOrd="1" destOrd="0" presId="urn:microsoft.com/office/officeart/2005/8/layout/target3"/>
    <dgm:cxn modelId="{F869026B-1912-4C20-B360-B4C55D54FF94}" type="presOf" srcId="{8E12D821-5DD5-46E9-9D89-F3DD5446D10E}" destId="{0C3B60FB-77FC-4235-8E42-CC2141E63653}" srcOrd="0" destOrd="0" presId="urn:microsoft.com/office/officeart/2005/8/layout/target3"/>
    <dgm:cxn modelId="{7BBA4044-3379-43DD-BE86-E331F986CF9A}" type="presParOf" srcId="{0C3B60FB-77FC-4235-8E42-CC2141E63653}" destId="{EE7051F0-5155-4303-9E20-B079A757586A}" srcOrd="0" destOrd="0" presId="urn:microsoft.com/office/officeart/2005/8/layout/target3"/>
    <dgm:cxn modelId="{B09047AF-DED7-4531-82AD-D5E655332E03}" type="presParOf" srcId="{0C3B60FB-77FC-4235-8E42-CC2141E63653}" destId="{59E3EA85-93B5-4875-95AC-118105304E73}" srcOrd="1" destOrd="0" presId="urn:microsoft.com/office/officeart/2005/8/layout/target3"/>
    <dgm:cxn modelId="{07E9AAEC-42CF-4BBC-AAA6-E5447F5CBB1C}" type="presParOf" srcId="{0C3B60FB-77FC-4235-8E42-CC2141E63653}" destId="{F3A22E24-B758-43AC-A2E7-F5B190620688}" srcOrd="2" destOrd="0" presId="urn:microsoft.com/office/officeart/2005/8/layout/target3"/>
    <dgm:cxn modelId="{5DC8AAE5-69EF-4C48-8C35-CA417B7774AA}" type="presParOf" srcId="{0C3B60FB-77FC-4235-8E42-CC2141E63653}" destId="{ABAEA8D3-CDB8-4EF1-82EF-B7F643C29788}" srcOrd="3" destOrd="0" presId="urn:microsoft.com/office/officeart/2005/8/layout/target3"/>
    <dgm:cxn modelId="{48759846-D452-488A-A203-F4FA7FB21D73}" type="presParOf" srcId="{0C3B60FB-77FC-4235-8E42-CC2141E63653}" destId="{228F876C-F94E-419C-8371-BE6D23F0E228}" srcOrd="4" destOrd="0" presId="urn:microsoft.com/office/officeart/2005/8/layout/target3"/>
    <dgm:cxn modelId="{1C5145D1-EBDA-4497-8417-EDE9DC7736AF}" type="presParOf" srcId="{0C3B60FB-77FC-4235-8E42-CC2141E63653}" destId="{6E648DB3-8B79-4960-92BA-052262C65AC5}" srcOrd="5" destOrd="0" presId="urn:microsoft.com/office/officeart/2005/8/layout/target3"/>
    <dgm:cxn modelId="{35DE6C8B-4B48-4845-ACAC-A49B0246872C}" type="presParOf" srcId="{0C3B60FB-77FC-4235-8E42-CC2141E63653}" destId="{3989646A-E614-40F8-9291-637773AF21E5}" srcOrd="6" destOrd="0" presId="urn:microsoft.com/office/officeart/2005/8/layout/target3"/>
    <dgm:cxn modelId="{D8DB69EF-7FAB-4E11-977A-875CCB5FC600}" type="presParOf" srcId="{0C3B60FB-77FC-4235-8E42-CC2141E63653}" destId="{91717F19-6DD7-4286-830F-0CDFB272A38F}" srcOrd="7" destOrd="0" presId="urn:microsoft.com/office/officeart/2005/8/layout/target3"/>
    <dgm:cxn modelId="{600FDFB6-39F2-44EE-ACFA-12433033C7D2}" type="presParOf" srcId="{0C3B60FB-77FC-4235-8E42-CC2141E63653}" destId="{8FB5D60D-7088-4678-BF44-A94CD97EF29C}" srcOrd="8" destOrd="0" presId="urn:microsoft.com/office/officeart/2005/8/layout/target3"/>
    <dgm:cxn modelId="{0D6136E1-6798-4B96-AEEC-246150E21828}" type="presParOf" srcId="{0C3B60FB-77FC-4235-8E42-CC2141E63653}" destId="{15CEC946-6883-47D0-AF10-9B59DF6191CF}" srcOrd="9" destOrd="0" presId="urn:microsoft.com/office/officeart/2005/8/layout/target3"/>
    <dgm:cxn modelId="{EBA00C3E-1FC2-4458-ABCE-1654FD7543FF}" type="presParOf" srcId="{0C3B60FB-77FC-4235-8E42-CC2141E63653}" destId="{FD05233E-C7D8-4816-B85C-778B9DC40BB9}" srcOrd="10" destOrd="0" presId="urn:microsoft.com/office/officeart/2005/8/layout/target3"/>
    <dgm:cxn modelId="{DCC46292-9665-4DDC-A642-EA298E44BADB}" type="presParOf" srcId="{0C3B60FB-77FC-4235-8E42-CC2141E63653}" destId="{167D122F-3B92-4285-BC1C-B37D5E252757}" srcOrd="11" destOrd="0" presId="urn:microsoft.com/office/officeart/2005/8/layout/target3"/>
    <dgm:cxn modelId="{CE3D881D-B067-4E32-8764-6AF4150DC88F}" type="presParOf" srcId="{0C3B60FB-77FC-4235-8E42-CC2141E63653}" destId="{8845050D-B4DA-4731-90C4-59F5A0AABEA8}" srcOrd="12" destOrd="0" presId="urn:microsoft.com/office/officeart/2005/8/layout/target3"/>
    <dgm:cxn modelId="{ADF717FE-4D96-44C8-8680-3833E302C197}" type="presParOf" srcId="{0C3B60FB-77FC-4235-8E42-CC2141E63653}" destId="{ED997C99-B3A5-41A4-B4A8-FC726D2D65C5}" srcOrd="13" destOrd="0" presId="urn:microsoft.com/office/officeart/2005/8/layout/target3"/>
    <dgm:cxn modelId="{840F9944-B166-4064-A009-0702E951154D}" type="presParOf" srcId="{0C3B60FB-77FC-4235-8E42-CC2141E63653}" destId="{547C5A72-554E-4E74-9CF9-9EACFB5C5F36}" srcOrd="14" destOrd="0" presId="urn:microsoft.com/office/officeart/2005/8/layout/target3"/>
    <dgm:cxn modelId="{98D80607-6917-41E3-B78E-C13DCC7C1F18}" type="presParOf" srcId="{0C3B60FB-77FC-4235-8E42-CC2141E63653}" destId="{D00B53FE-B6C3-4AD7-A874-E1892431B664}" srcOrd="15" destOrd="0" presId="urn:microsoft.com/office/officeart/2005/8/layout/target3"/>
    <dgm:cxn modelId="{6C19E279-EB64-4A17-B258-41594A9DC68E}" type="presParOf" srcId="{0C3B60FB-77FC-4235-8E42-CC2141E63653}" destId="{0CB8FC84-9760-4EC8-9548-0A7A02DCCD43}" srcOrd="16" destOrd="0" presId="urn:microsoft.com/office/officeart/2005/8/layout/target3"/>
    <dgm:cxn modelId="{B3A07E52-3D9C-4F34-A9A3-82267796A388}" type="presParOf" srcId="{0C3B60FB-77FC-4235-8E42-CC2141E63653}" destId="{146989D4-45BB-4F36-90B3-E4481C724898}" srcOrd="17" destOrd="0" presId="urn:microsoft.com/office/officeart/2005/8/layout/target3"/>
    <dgm:cxn modelId="{874C81FB-CCB1-472B-A63B-6441C715788F}" type="presParOf" srcId="{0C3B60FB-77FC-4235-8E42-CC2141E63653}" destId="{A5B4ADF3-CEBD-4B21-8389-2664B68876CF}" srcOrd="18" destOrd="0" presId="urn:microsoft.com/office/officeart/2005/8/layout/target3"/>
    <dgm:cxn modelId="{CBEA8405-ADA0-48EA-8C5E-627E4BC59A8C}" type="presParOf" srcId="{0C3B60FB-77FC-4235-8E42-CC2141E63653}" destId="{19067986-EA1B-4307-8130-8CB8359A9916}" srcOrd="19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D04F48-FF42-4381-8EDB-09E683D1A12C}">
      <dsp:nvSpPr>
        <dsp:cNvPr id="0" name=""/>
        <dsp:cNvSpPr/>
      </dsp:nvSpPr>
      <dsp:spPr>
        <a:xfrm>
          <a:off x="3378167" y="150357"/>
          <a:ext cx="1840865" cy="10834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Обсуждение, обобщение результатов исследования</a:t>
          </a:r>
        </a:p>
      </dsp:txBody>
      <dsp:txXfrm>
        <a:off x="3378167" y="150357"/>
        <a:ext cx="1840865" cy="1083415"/>
      </dsp:txXfrm>
    </dsp:sp>
    <dsp:sp modelId="{D5902394-AB1F-4C0B-8D30-8F72FD25A3AD}">
      <dsp:nvSpPr>
        <dsp:cNvPr id="0" name=""/>
        <dsp:cNvSpPr/>
      </dsp:nvSpPr>
      <dsp:spPr>
        <a:xfrm>
          <a:off x="2058320" y="692065"/>
          <a:ext cx="4480560" cy="4480560"/>
        </a:xfrm>
        <a:custGeom>
          <a:avLst/>
          <a:gdLst/>
          <a:ahLst/>
          <a:cxnLst/>
          <a:rect l="0" t="0" r="0" b="0"/>
          <a:pathLst>
            <a:path>
              <a:moveTo>
                <a:pt x="3187056" y="209893"/>
              </a:moveTo>
              <a:arcTo wR="2240280" hR="2240280" stAng="17699989" swAng="474730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915BEE-7B1C-4CD7-B609-50291B8E955C}">
      <dsp:nvSpPr>
        <dsp:cNvPr id="0" name=""/>
        <dsp:cNvSpPr/>
      </dsp:nvSpPr>
      <dsp:spPr>
        <a:xfrm>
          <a:off x="5355643" y="3506986"/>
          <a:ext cx="1766192" cy="10909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Корректировка плана;</a:t>
          </a:r>
        </a:p>
      </dsp:txBody>
      <dsp:txXfrm>
        <a:off x="5355643" y="3506986"/>
        <a:ext cx="1766192" cy="1090999"/>
      </dsp:txXfrm>
    </dsp:sp>
    <dsp:sp modelId="{D3AB5154-43FE-4280-9BE6-C04BC8B9E94A}">
      <dsp:nvSpPr>
        <dsp:cNvPr id="0" name=""/>
        <dsp:cNvSpPr/>
      </dsp:nvSpPr>
      <dsp:spPr>
        <a:xfrm>
          <a:off x="2058320" y="692065"/>
          <a:ext cx="4480560" cy="4480560"/>
        </a:xfrm>
        <a:custGeom>
          <a:avLst/>
          <a:gdLst/>
          <a:ahLst/>
          <a:cxnLst/>
          <a:rect l="0" t="0" r="0" b="0"/>
          <a:pathLst>
            <a:path>
              <a:moveTo>
                <a:pt x="3716034" y="3925807"/>
              </a:moveTo>
              <a:arcTo wR="2240280" hR="2240280" stAng="2927785" swAng="494443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65AA1A-8D2A-4D21-B29C-FFE1FAB525E0}">
      <dsp:nvSpPr>
        <dsp:cNvPr id="0" name=""/>
        <dsp:cNvSpPr/>
      </dsp:nvSpPr>
      <dsp:spPr>
        <a:xfrm>
          <a:off x="1268899" y="3506986"/>
          <a:ext cx="2179122" cy="10909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Анализ первых результатов работы;</a:t>
          </a:r>
        </a:p>
      </dsp:txBody>
      <dsp:txXfrm>
        <a:off x="1268899" y="3506986"/>
        <a:ext cx="2179122" cy="1090999"/>
      </dsp:txXfrm>
    </dsp:sp>
    <dsp:sp modelId="{47EC66D6-5FA5-49FC-88B1-56BB4C36DD70}">
      <dsp:nvSpPr>
        <dsp:cNvPr id="0" name=""/>
        <dsp:cNvSpPr/>
      </dsp:nvSpPr>
      <dsp:spPr>
        <a:xfrm>
          <a:off x="2058320" y="692065"/>
          <a:ext cx="4480560" cy="4480560"/>
        </a:xfrm>
        <a:custGeom>
          <a:avLst/>
          <a:gdLst/>
          <a:ahLst/>
          <a:cxnLst/>
          <a:rect l="0" t="0" r="0" b="0"/>
          <a:pathLst>
            <a:path>
              <a:moveTo>
                <a:pt x="67700" y="2786861"/>
              </a:moveTo>
              <a:arcTo wR="2240280" hR="2240280" stAng="9952709" swAng="474730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A51DED-2131-4D6F-9E4C-E4E77015F43F}">
      <dsp:nvSpPr>
        <dsp:cNvPr id="0" name=""/>
        <dsp:cNvSpPr/>
      </dsp:nvSpPr>
      <dsp:spPr>
        <a:xfrm rot="5400000">
          <a:off x="-157855" y="546241"/>
          <a:ext cx="1052369" cy="73665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5400000">
        <a:off x="-157855" y="546241"/>
        <a:ext cx="1052369" cy="736658"/>
      </dsp:txXfrm>
    </dsp:sp>
    <dsp:sp modelId="{04807DAA-A83B-4090-A93C-91772C4EA53D}">
      <dsp:nvSpPr>
        <dsp:cNvPr id="0" name=""/>
        <dsp:cNvSpPr/>
      </dsp:nvSpPr>
      <dsp:spPr>
        <a:xfrm rot="5400000">
          <a:off x="3137462" y="-2307109"/>
          <a:ext cx="1273422" cy="60750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kern="1200" dirty="0">
            <a:solidFill>
              <a:srgbClr val="00B0F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 </a:t>
          </a: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доминирующему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в проекте </a:t>
          </a: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методу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: исследовательские, информационные, творческие, игровые, практико-ориентированные. 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137462" y="-2307109"/>
        <a:ext cx="1273422" cy="6075031"/>
      </dsp:txXfrm>
    </dsp:sp>
    <dsp:sp modelId="{C20A2DAA-A9BF-4750-8276-6F3C977F5354}">
      <dsp:nvSpPr>
        <dsp:cNvPr id="0" name=""/>
        <dsp:cNvSpPr/>
      </dsp:nvSpPr>
      <dsp:spPr>
        <a:xfrm rot="5400000">
          <a:off x="-157855" y="1753824"/>
          <a:ext cx="1052369" cy="736658"/>
        </a:xfrm>
        <a:prstGeom prst="chevron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5400000">
        <a:off x="-157855" y="1753824"/>
        <a:ext cx="1052369" cy="736658"/>
      </dsp:txXfrm>
    </dsp:sp>
    <dsp:sp modelId="{1FCF316C-81B0-491E-B08F-1D2D8F05E83D}">
      <dsp:nvSpPr>
        <dsp:cNvPr id="0" name=""/>
        <dsp:cNvSpPr/>
      </dsp:nvSpPr>
      <dsp:spPr>
        <a:xfrm rot="5400000">
          <a:off x="3165101" y="-1099526"/>
          <a:ext cx="1218145" cy="60750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количеству участников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проекта, можно выделить проекты: индивидуальные и групповые. </a:t>
          </a:r>
          <a:endParaRPr lang="ru-RU" sz="1800" kern="1200" dirty="0">
            <a:solidFill>
              <a:srgbClr val="00FF99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3165101" y="-1099526"/>
        <a:ext cx="1218145" cy="6075031"/>
      </dsp:txXfrm>
    </dsp:sp>
    <dsp:sp modelId="{67950361-10D1-4A9C-ADBF-F387BCD3F269}">
      <dsp:nvSpPr>
        <dsp:cNvPr id="0" name=""/>
        <dsp:cNvSpPr/>
      </dsp:nvSpPr>
      <dsp:spPr>
        <a:xfrm rot="5400000">
          <a:off x="-157855" y="2907710"/>
          <a:ext cx="1052369" cy="736658"/>
        </a:xfrm>
        <a:prstGeom prst="chevron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5400000">
        <a:off x="-157855" y="2907710"/>
        <a:ext cx="1052369" cy="736658"/>
      </dsp:txXfrm>
    </dsp:sp>
    <dsp:sp modelId="{3BF7A80D-2EED-4C30-BDA1-6450FF1E75E3}">
      <dsp:nvSpPr>
        <dsp:cNvPr id="0" name=""/>
        <dsp:cNvSpPr/>
      </dsp:nvSpPr>
      <dsp:spPr>
        <a:xfrm rot="5400000">
          <a:off x="3218798" y="54359"/>
          <a:ext cx="1110751" cy="60750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продолжительности проведения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проекты могут быть:  краткосрочными; средней продолжительности; долгосрочные.</a:t>
          </a:r>
          <a:endParaRPr lang="ru-RU" sz="1800" b="1" kern="1200" dirty="0">
            <a:solidFill>
              <a:srgbClr val="33CC33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3218798" y="54359"/>
        <a:ext cx="1110751" cy="6075031"/>
      </dsp:txXfrm>
    </dsp:sp>
    <dsp:sp modelId="{35C572C7-A009-45BC-84F8-F3066C00E277}">
      <dsp:nvSpPr>
        <dsp:cNvPr id="0" name=""/>
        <dsp:cNvSpPr/>
      </dsp:nvSpPr>
      <dsp:spPr>
        <a:xfrm rot="5400000">
          <a:off x="-157855" y="4052351"/>
          <a:ext cx="1052369" cy="736658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5400000">
        <a:off x="-157855" y="4052351"/>
        <a:ext cx="1052369" cy="736658"/>
      </dsp:txXfrm>
    </dsp:sp>
    <dsp:sp modelId="{915FF498-79AE-44D1-85F8-6901407B7026}">
      <dsp:nvSpPr>
        <dsp:cNvPr id="0" name=""/>
        <dsp:cNvSpPr/>
      </dsp:nvSpPr>
      <dsp:spPr>
        <a:xfrm rot="5400000">
          <a:off x="3153320" y="1257679"/>
          <a:ext cx="1092261" cy="58965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b="1" kern="1200" dirty="0">
            <a:solidFill>
              <a:srgbClr val="FFC0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предметно-содержательной области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монопроекты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межпредметные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и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внепредметные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проекты.</a:t>
          </a:r>
        </a:p>
      </dsp:txBody>
      <dsp:txXfrm rot="5400000">
        <a:off x="3153320" y="1257679"/>
        <a:ext cx="1092261" cy="589654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7051F0-5155-4303-9E20-B079A757586A}">
      <dsp:nvSpPr>
        <dsp:cNvPr id="0" name=""/>
        <dsp:cNvSpPr/>
      </dsp:nvSpPr>
      <dsp:spPr>
        <a:xfrm>
          <a:off x="0" y="180707"/>
          <a:ext cx="4406889" cy="440688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22E24-B758-43AC-A2E7-F5B190620688}">
      <dsp:nvSpPr>
        <dsp:cNvPr id="0" name=""/>
        <dsp:cNvSpPr/>
      </dsp:nvSpPr>
      <dsp:spPr>
        <a:xfrm>
          <a:off x="2172185" y="174625"/>
          <a:ext cx="5141371" cy="44068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любознательный</a:t>
          </a:r>
          <a:endParaRPr lang="ru-RU" sz="20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72185" y="174625"/>
        <a:ext cx="5141371" cy="705102"/>
      </dsp:txXfrm>
    </dsp:sp>
    <dsp:sp modelId="{228F876C-F94E-419C-8371-BE6D23F0E228}">
      <dsp:nvSpPr>
        <dsp:cNvPr id="0" name=""/>
        <dsp:cNvSpPr/>
      </dsp:nvSpPr>
      <dsp:spPr>
        <a:xfrm>
          <a:off x="462723" y="885809"/>
          <a:ext cx="3481442" cy="348144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48DB3-8B79-4960-92BA-052262C65AC5}">
      <dsp:nvSpPr>
        <dsp:cNvPr id="0" name=""/>
        <dsp:cNvSpPr/>
      </dsp:nvSpPr>
      <dsp:spPr>
        <a:xfrm>
          <a:off x="2203444" y="885809"/>
          <a:ext cx="5141371" cy="348144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активно и заинтересованно познающий мир</a:t>
          </a:r>
          <a:endParaRPr lang="ru-RU" sz="20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03444" y="885809"/>
        <a:ext cx="5141371" cy="705102"/>
      </dsp:txXfrm>
    </dsp:sp>
    <dsp:sp modelId="{91717F19-6DD7-4286-830F-0CDFB272A38F}">
      <dsp:nvSpPr>
        <dsp:cNvPr id="0" name=""/>
        <dsp:cNvSpPr/>
      </dsp:nvSpPr>
      <dsp:spPr>
        <a:xfrm>
          <a:off x="925446" y="1590911"/>
          <a:ext cx="2555995" cy="2555995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5D60D-7088-4678-BF44-A94CD97EF29C}">
      <dsp:nvSpPr>
        <dsp:cNvPr id="0" name=""/>
        <dsp:cNvSpPr/>
      </dsp:nvSpPr>
      <dsp:spPr>
        <a:xfrm>
          <a:off x="2172185" y="1625059"/>
          <a:ext cx="5141371" cy="25559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владеющий основами умения учиться </a:t>
          </a:r>
          <a:endParaRPr lang="ru-RU" sz="2000" b="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72185" y="1625059"/>
        <a:ext cx="5141371" cy="705102"/>
      </dsp:txXfrm>
    </dsp:sp>
    <dsp:sp modelId="{FD05233E-C7D8-4816-B85C-778B9DC40BB9}">
      <dsp:nvSpPr>
        <dsp:cNvPr id="0" name=""/>
        <dsp:cNvSpPr/>
      </dsp:nvSpPr>
      <dsp:spPr>
        <a:xfrm>
          <a:off x="1388170" y="2296014"/>
          <a:ext cx="1630549" cy="163054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D122F-3B92-4285-BC1C-B37D5E252757}">
      <dsp:nvSpPr>
        <dsp:cNvPr id="0" name=""/>
        <dsp:cNvSpPr/>
      </dsp:nvSpPr>
      <dsp:spPr>
        <a:xfrm>
          <a:off x="2203444" y="2296014"/>
          <a:ext cx="5141371" cy="16305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03444" y="2296014"/>
        <a:ext cx="5141371" cy="705102"/>
      </dsp:txXfrm>
    </dsp:sp>
    <dsp:sp modelId="{ED997C99-B3A5-41A4-B4A8-FC726D2D65C5}">
      <dsp:nvSpPr>
        <dsp:cNvPr id="0" name=""/>
        <dsp:cNvSpPr/>
      </dsp:nvSpPr>
      <dsp:spPr>
        <a:xfrm>
          <a:off x="1850893" y="3001116"/>
          <a:ext cx="705102" cy="70510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7C5A72-554E-4E74-9CF9-9EACFB5C5F36}">
      <dsp:nvSpPr>
        <dsp:cNvPr id="0" name=""/>
        <dsp:cNvSpPr/>
      </dsp:nvSpPr>
      <dsp:spPr>
        <a:xfrm>
          <a:off x="2172185" y="3032133"/>
          <a:ext cx="5141371" cy="6287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умеющий слушать и слышать собеседника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обосновывать свою позицию, высказывать  своё мнение.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72185" y="3032133"/>
        <a:ext cx="5141371" cy="628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76DE-7D7C-4ED4-9C70-0D3759AC56F6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BA31E-0DE6-418B-9BAB-29F31C9BA2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2949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B64B-2058-4B98-AFA6-5BF7DCD2E150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BF6E-421F-40B1-89D5-37D6EC79C6D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13ABE-9230-4B28-A0FD-138DCA28D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BF6E-421F-40B1-89D5-37D6EC79C6D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13ABE-9230-4B28-A0FD-138DCA28D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BF6E-421F-40B1-89D5-37D6EC79C6D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13ABE-9230-4B28-A0FD-138DCA28D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9ABF6E-421F-40B1-89D5-37D6EC79C6D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13ABE-9230-4B28-A0FD-138DCA28D7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5120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BF6E-421F-40B1-89D5-37D6EC79C6D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13ABE-9230-4B28-A0FD-138DCA28D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BF6E-421F-40B1-89D5-37D6EC79C6D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13ABE-9230-4B28-A0FD-138DCA28D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BF6E-421F-40B1-89D5-37D6EC79C6D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13ABE-9230-4B28-A0FD-138DCA28D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BF6E-421F-40B1-89D5-37D6EC79C6D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13ABE-9230-4B28-A0FD-138DCA28D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BF6E-421F-40B1-89D5-37D6EC79C6D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13ABE-9230-4B28-A0FD-138DCA28D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BF6E-421F-40B1-89D5-37D6EC79C6D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13ABE-9230-4B28-A0FD-138DCA28D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BF6E-421F-40B1-89D5-37D6EC79C6D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13ABE-9230-4B28-A0FD-138DCA28D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BF6E-421F-40B1-89D5-37D6EC79C6D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13ABE-9230-4B28-A0FD-138DCA28D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F6E-421F-40B1-89D5-37D6EC79C6D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13ABE-9230-4B28-A0FD-138DCA28D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FD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428596" y="1000108"/>
            <a:ext cx="8429684" cy="1571636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pPr algn="r">
              <a:lnSpc>
                <a:spcPct val="114000"/>
              </a:lnSpc>
            </a:pPr>
            <a:r>
              <a:rPr lang="ru-RU" sz="2400" b="1" i="1" dirty="0" smtClean="0">
                <a:solidFill>
                  <a:srgbClr val="CC6600"/>
                </a:solidFill>
              </a:rPr>
              <a:t>«Единственный путь, ведущий  к знанию – </a:t>
            </a:r>
          </a:p>
          <a:p>
            <a:pPr algn="r">
              <a:lnSpc>
                <a:spcPct val="114000"/>
              </a:lnSpc>
            </a:pPr>
            <a:r>
              <a:rPr lang="ru-RU" sz="2400" b="1" i="1" dirty="0" smtClean="0">
                <a:solidFill>
                  <a:srgbClr val="CC6600"/>
                </a:solidFill>
              </a:rPr>
              <a:t>это  деятельность»</a:t>
            </a:r>
          </a:p>
          <a:p>
            <a:pPr algn="r"/>
            <a:r>
              <a:rPr lang="ru-RU" sz="2000" b="1" i="1" dirty="0" smtClean="0">
                <a:solidFill>
                  <a:srgbClr val="CC6600"/>
                </a:solidFill>
              </a:rPr>
              <a:t>                                                                         Б. Шоу</a:t>
            </a:r>
            <a:endParaRPr lang="ru-RU" sz="2000" b="1" i="1" dirty="0">
              <a:solidFill>
                <a:srgbClr val="CC6600"/>
              </a:solidFill>
            </a:endParaRPr>
          </a:p>
        </p:txBody>
      </p:sp>
      <p:pic>
        <p:nvPicPr>
          <p:cNvPr id="2052" name="Picture 6" descr="su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714356"/>
            <a:ext cx="213677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072066" y="4786322"/>
            <a:ext cx="371477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algn="ctr"/>
            <a:r>
              <a:rPr lang="ru-RU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Калашникова</a:t>
            </a:r>
          </a:p>
          <a:p>
            <a:pPr algn="ctr"/>
            <a:r>
              <a:rPr lang="ru-RU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Ольга Сергеевна</a:t>
            </a:r>
          </a:p>
          <a:p>
            <a:pPr algn="ctr"/>
            <a:r>
              <a:rPr lang="ru-RU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МАОУ Лицей № 1</a:t>
            </a:r>
          </a:p>
          <a:p>
            <a:pPr algn="ctr"/>
            <a:r>
              <a:rPr lang="ru-RU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г. Балаково</a:t>
            </a:r>
            <a:endParaRPr lang="ru-RU" sz="2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50825" y="6211470"/>
            <a:ext cx="8642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2014 г.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2967334"/>
            <a:ext cx="8286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Роль внеурочной деятельности в формировании исследовательской компетентности учащихся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94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23528" y="620688"/>
          <a:ext cx="8390736" cy="5632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56398510"/>
              </p:ext>
            </p:extLst>
          </p:nvPr>
        </p:nvGraphicFramePr>
        <p:xfrm>
          <a:off x="1403648" y="1124744"/>
          <a:ext cx="681169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3728" y="539220"/>
            <a:ext cx="6163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проектов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27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A51DED-2131-4D6F-9E4C-E4E77015F4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F7A51DED-2131-4D6F-9E4C-E4E77015F4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4807DAA-A83B-4090-A93C-91772C4EA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4807DAA-A83B-4090-A93C-91772C4EA5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0A2DAA-A9BF-4750-8276-6F3C977F5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C20A2DAA-A9BF-4750-8276-6F3C977F5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FCF316C-81B0-491E-B08F-1D2D8F05E8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1FCF316C-81B0-491E-B08F-1D2D8F05E8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950361-10D1-4A9C-ADBF-F387BCD3F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67950361-10D1-4A9C-ADBF-F387BCD3F2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F7A80D-2EED-4C30-BDA1-6450FF1E7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3BF7A80D-2EED-4C30-BDA1-6450FF1E75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C572C7-A009-45BC-84F8-F3066C00E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35C572C7-A009-45BC-84F8-F3066C00E2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5FF498-79AE-44D1-85F8-6901407B7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915FF498-79AE-44D1-85F8-6901407B70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2" cstate="print"/>
          <a:srcRect l="8566" r="8566"/>
          <a:stretch>
            <a:fillRect/>
          </a:stretch>
        </p:blipFill>
        <p:spPr bwMode="auto">
          <a:xfrm>
            <a:off x="928662" y="857232"/>
            <a:ext cx="7387657" cy="557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28675" name="Text Box 8"/>
          <p:cNvSpPr txBox="1">
            <a:spLocks noChangeArrowheads="1"/>
          </p:cNvSpPr>
          <p:nvPr/>
        </p:nvSpPr>
        <p:spPr bwMode="gray">
          <a:xfrm>
            <a:off x="5456238" y="1770063"/>
            <a:ext cx="1981200" cy="1412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endParaRPr lang="ru-RU" sz="1400">
              <a:latin typeface="Comic Sans MS" pitchFamily="66" charset="0"/>
            </a:endParaRP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 rot="19693041">
            <a:off x="1070272" y="4060306"/>
            <a:ext cx="2447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304800" y="142875"/>
            <a:ext cx="8686800" cy="714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 rot="20274374">
            <a:off x="5868988" y="2566988"/>
            <a:ext cx="2703512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endParaRPr lang="ru-RU" sz="32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</a:endParaRPr>
          </a:p>
        </p:txBody>
      </p:sp>
      <p:grpSp>
        <p:nvGrpSpPr>
          <p:cNvPr id="2" name="Group 5"/>
          <p:cNvGrpSpPr>
            <a:grpSpLocks noGrp="1" noChangeAspect="1"/>
          </p:cNvGrpSpPr>
          <p:nvPr>
            <p:ph idx="1"/>
          </p:nvPr>
        </p:nvGrpSpPr>
        <p:grpSpPr bwMode="auto">
          <a:xfrm>
            <a:off x="357158" y="285728"/>
            <a:ext cx="8402663" cy="6143146"/>
            <a:chOff x="2281" y="4477"/>
            <a:chExt cx="7231" cy="5672"/>
          </a:xfrm>
        </p:grpSpPr>
        <p:sp>
          <p:nvSpPr>
            <p:cNvPr id="28684" name="AutoShape 6"/>
            <p:cNvSpPr>
              <a:spLocks noChangeAspect="1" noChangeArrowheads="1"/>
            </p:cNvSpPr>
            <p:nvPr/>
          </p:nvSpPr>
          <p:spPr bwMode="auto">
            <a:xfrm>
              <a:off x="2344" y="4477"/>
              <a:ext cx="7168" cy="5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5" name="AutoShape 7"/>
            <p:cNvSpPr>
              <a:spLocks noChangeArrowheads="1"/>
            </p:cNvSpPr>
            <p:nvPr/>
          </p:nvSpPr>
          <p:spPr bwMode="auto">
            <a:xfrm>
              <a:off x="6519" y="8058"/>
              <a:ext cx="2973" cy="209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E3F1FF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prstShdw prst="shdw13" dist="53882" dir="13500000">
                <a:schemeClr val="accent2">
                  <a:alpha val="50000"/>
                </a:schemeClr>
              </a:prstShdw>
            </a:effectLst>
          </p:spPr>
          <p:txBody>
            <a:bodyPr anchor="ctr"/>
            <a:lstStyle/>
            <a:p>
              <a:pPr algn="ctr"/>
              <a:endParaRPr lang="ru-RU" sz="2000" b="1"/>
            </a:p>
          </p:txBody>
        </p:sp>
        <p:sp>
          <p:nvSpPr>
            <p:cNvPr id="28686" name="AutoShape 8"/>
            <p:cNvSpPr>
              <a:spLocks noChangeArrowheads="1"/>
            </p:cNvSpPr>
            <p:nvPr/>
          </p:nvSpPr>
          <p:spPr bwMode="auto">
            <a:xfrm>
              <a:off x="2281" y="7919"/>
              <a:ext cx="2150" cy="222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E3F1FF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prstShdw prst="shdw13" dist="53882" dir="13500000">
                <a:schemeClr val="accent2">
                  <a:alpha val="50000"/>
                </a:schemeClr>
              </a:prstShdw>
            </a:effectLst>
          </p:spPr>
          <p:txBody>
            <a:bodyPr anchor="ctr"/>
            <a:lstStyle/>
            <a:p>
              <a:endParaRPr lang="ru-RU" sz="2400" b="1"/>
            </a:p>
          </p:txBody>
        </p:sp>
        <p:sp>
          <p:nvSpPr>
            <p:cNvPr id="28687" name="AutoShape 9"/>
            <p:cNvSpPr>
              <a:spLocks noChangeAspect="1" noChangeArrowheads="1"/>
            </p:cNvSpPr>
            <p:nvPr/>
          </p:nvSpPr>
          <p:spPr bwMode="gray">
            <a:xfrm>
              <a:off x="4270" y="7730"/>
              <a:ext cx="916" cy="2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8" name="Freeform 10"/>
            <p:cNvSpPr>
              <a:spLocks/>
            </p:cNvSpPr>
            <p:nvPr/>
          </p:nvSpPr>
          <p:spPr bwMode="gray">
            <a:xfrm>
              <a:off x="3834" y="6943"/>
              <a:ext cx="855" cy="2196"/>
            </a:xfrm>
            <a:custGeom>
              <a:avLst/>
              <a:gdLst>
                <a:gd name="T0" fmla="*/ 61035 w 580"/>
                <a:gd name="T1" fmla="*/ 0 h 798"/>
                <a:gd name="T2" fmla="*/ 60875 w 580"/>
                <a:gd name="T3" fmla="*/ 16985868 h 798"/>
                <a:gd name="T4" fmla="*/ 59785 w 580"/>
                <a:gd name="T5" fmla="*/ 32826051 h 798"/>
                <a:gd name="T6" fmla="*/ 58158 w 580"/>
                <a:gd name="T7" fmla="*/ 47497143 h 798"/>
                <a:gd name="T8" fmla="*/ 55323 w 580"/>
                <a:gd name="T9" fmla="*/ 61144921 h 798"/>
                <a:gd name="T10" fmla="*/ 52009 w 580"/>
                <a:gd name="T11" fmla="*/ 73544271 h 798"/>
                <a:gd name="T12" fmla="*/ 47610 w 580"/>
                <a:gd name="T13" fmla="*/ 84857047 h 798"/>
                <a:gd name="T14" fmla="*/ 42340 w 580"/>
                <a:gd name="T15" fmla="*/ 95805408 h 798"/>
                <a:gd name="T16" fmla="*/ 35987 w 580"/>
                <a:gd name="T17" fmla="*/ 105625873 h 798"/>
                <a:gd name="T18" fmla="*/ 28438 w 580"/>
                <a:gd name="T19" fmla="*/ 115064597 h 798"/>
                <a:gd name="T20" fmla="*/ 19758 w 580"/>
                <a:gd name="T21" fmla="*/ 123707786 h 798"/>
                <a:gd name="T22" fmla="*/ 19758 w 580"/>
                <a:gd name="T23" fmla="*/ 150507740 h 798"/>
                <a:gd name="T24" fmla="*/ 0 w 580"/>
                <a:gd name="T25" fmla="*/ 96911002 h 798"/>
                <a:gd name="T26" fmla="*/ 19758 w 580"/>
                <a:gd name="T27" fmla="*/ 43389567 h 798"/>
                <a:gd name="T28" fmla="*/ 19758 w 580"/>
                <a:gd name="T29" fmla="*/ 70186010 h 798"/>
                <a:gd name="T30" fmla="*/ 23524 w 580"/>
                <a:gd name="T31" fmla="*/ 69433316 h 798"/>
                <a:gd name="T32" fmla="*/ 27789 w 580"/>
                <a:gd name="T33" fmla="*/ 67169818 h 798"/>
                <a:gd name="T34" fmla="*/ 32226 w 580"/>
                <a:gd name="T35" fmla="*/ 63388429 h 798"/>
                <a:gd name="T36" fmla="*/ 36621 w 580"/>
                <a:gd name="T37" fmla="*/ 58454992 h 798"/>
                <a:gd name="T38" fmla="*/ 41295 w 580"/>
                <a:gd name="T39" fmla="*/ 52844021 h 798"/>
                <a:gd name="T40" fmla="*/ 45489 w 580"/>
                <a:gd name="T41" fmla="*/ 46400926 h 798"/>
                <a:gd name="T42" fmla="*/ 49711 w 580"/>
                <a:gd name="T43" fmla="*/ 39195638 h 798"/>
                <a:gd name="T44" fmla="*/ 53325 w 580"/>
                <a:gd name="T45" fmla="*/ 31332045 h 798"/>
                <a:gd name="T46" fmla="*/ 56442 w 580"/>
                <a:gd name="T47" fmla="*/ 23360667 h 798"/>
                <a:gd name="T48" fmla="*/ 58781 w 580"/>
                <a:gd name="T49" fmla="*/ 15493116 h 798"/>
                <a:gd name="T50" fmla="*/ 60403 w 580"/>
                <a:gd name="T51" fmla="*/ 7548252 h 798"/>
                <a:gd name="T52" fmla="*/ 60875 w 580"/>
                <a:gd name="T53" fmla="*/ 0 h 798"/>
                <a:gd name="T54" fmla="*/ 61035 w 580"/>
                <a:gd name="T55" fmla="*/ 0 h 79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80"/>
                <a:gd name="T85" fmla="*/ 0 h 798"/>
                <a:gd name="T86" fmla="*/ 580 w 580"/>
                <a:gd name="T87" fmla="*/ 798 h 79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6699"/>
                </a:gs>
                <a:gs pos="100000">
                  <a:srgbClr val="7D7DA8"/>
                </a:gs>
              </a:gsLst>
              <a:lin ang="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9" name="AutoShape 11"/>
            <p:cNvSpPr>
              <a:spLocks noChangeAspect="1" noChangeArrowheads="1"/>
            </p:cNvSpPr>
            <p:nvPr/>
          </p:nvSpPr>
          <p:spPr bwMode="gray">
            <a:xfrm flipH="1">
              <a:off x="5793" y="7730"/>
              <a:ext cx="920" cy="2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90" name="Freeform 12"/>
            <p:cNvSpPr>
              <a:spLocks/>
            </p:cNvSpPr>
            <p:nvPr/>
          </p:nvSpPr>
          <p:spPr bwMode="gray">
            <a:xfrm flipH="1">
              <a:off x="6093" y="6525"/>
              <a:ext cx="847" cy="2508"/>
            </a:xfrm>
            <a:custGeom>
              <a:avLst/>
              <a:gdLst>
                <a:gd name="T0" fmla="*/ 54548 w 580"/>
                <a:gd name="T1" fmla="*/ 0 h 798"/>
                <a:gd name="T2" fmla="*/ 54405 w 580"/>
                <a:gd name="T3" fmla="*/ 83585467 h 798"/>
                <a:gd name="T4" fmla="*/ 53411 w 580"/>
                <a:gd name="T5" fmla="*/ 161644636 h 798"/>
                <a:gd name="T6" fmla="*/ 51909 w 580"/>
                <a:gd name="T7" fmla="*/ 234045231 h 798"/>
                <a:gd name="T8" fmla="*/ 49514 w 580"/>
                <a:gd name="T9" fmla="*/ 300785014 h 798"/>
                <a:gd name="T10" fmla="*/ 46456 w 580"/>
                <a:gd name="T11" fmla="*/ 362270344 h 798"/>
                <a:gd name="T12" fmla="*/ 42519 w 580"/>
                <a:gd name="T13" fmla="*/ 417850926 h 798"/>
                <a:gd name="T14" fmla="*/ 37817 w 580"/>
                <a:gd name="T15" fmla="*/ 471909762 h 798"/>
                <a:gd name="T16" fmla="*/ 32164 w 580"/>
                <a:gd name="T17" fmla="*/ 520050072 h 798"/>
                <a:gd name="T18" fmla="*/ 25382 w 580"/>
                <a:gd name="T19" fmla="*/ 566511644 h 798"/>
                <a:gd name="T20" fmla="*/ 17733 w 580"/>
                <a:gd name="T21" fmla="*/ 609384426 h 798"/>
                <a:gd name="T22" fmla="*/ 17733 w 580"/>
                <a:gd name="T23" fmla="*/ 741109625 h 798"/>
                <a:gd name="T24" fmla="*/ 0 w 580"/>
                <a:gd name="T25" fmla="*/ 477270620 h 798"/>
                <a:gd name="T26" fmla="*/ 17733 w 580"/>
                <a:gd name="T27" fmla="*/ 213636881 h 798"/>
                <a:gd name="T28" fmla="*/ 17733 w 580"/>
                <a:gd name="T29" fmla="*/ 345457220 h 798"/>
                <a:gd name="T30" fmla="*/ 21074 w 580"/>
                <a:gd name="T31" fmla="*/ 341858574 h 798"/>
                <a:gd name="T32" fmla="*/ 24887 w 580"/>
                <a:gd name="T33" fmla="*/ 330676644 h 798"/>
                <a:gd name="T34" fmla="*/ 28807 w 580"/>
                <a:gd name="T35" fmla="*/ 312064298 h 798"/>
                <a:gd name="T36" fmla="*/ 32742 w 580"/>
                <a:gd name="T37" fmla="*/ 287800241 h 798"/>
                <a:gd name="T38" fmla="*/ 36809 w 580"/>
                <a:gd name="T39" fmla="*/ 260072304 h 798"/>
                <a:gd name="T40" fmla="*/ 40618 w 580"/>
                <a:gd name="T41" fmla="*/ 228393119 h 798"/>
                <a:gd name="T42" fmla="*/ 44367 w 580"/>
                <a:gd name="T43" fmla="*/ 193237934 h 798"/>
                <a:gd name="T44" fmla="*/ 47620 w 580"/>
                <a:gd name="T45" fmla="*/ 154284721 h 798"/>
                <a:gd name="T46" fmla="*/ 50407 w 580"/>
                <a:gd name="T47" fmla="*/ 115267846 h 798"/>
                <a:gd name="T48" fmla="*/ 52489 w 580"/>
                <a:gd name="T49" fmla="*/ 76256628 h 798"/>
                <a:gd name="T50" fmla="*/ 53974 w 580"/>
                <a:gd name="T51" fmla="*/ 37248641 h 798"/>
                <a:gd name="T52" fmla="*/ 54405 w 580"/>
                <a:gd name="T53" fmla="*/ 0 h 798"/>
                <a:gd name="T54" fmla="*/ 54548 w 580"/>
                <a:gd name="T55" fmla="*/ 0 h 79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80"/>
                <a:gd name="T85" fmla="*/ 0 h 798"/>
                <a:gd name="T86" fmla="*/ 580 w 580"/>
                <a:gd name="T87" fmla="*/ 798 h 79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6699"/>
                </a:gs>
                <a:gs pos="100000">
                  <a:srgbClr val="CECEDF"/>
                </a:gs>
              </a:gsLst>
              <a:lin ang="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281" y="5410"/>
              <a:ext cx="3247" cy="1812"/>
              <a:chOff x="1997" y="1314"/>
              <a:chExt cx="1889" cy="1009"/>
            </a:xfrm>
          </p:grpSpPr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28703" name="Oval 15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A52C8"/>
                    </a:gs>
                    <a:gs pos="100000">
                      <a:srgbClr val="43286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28704" name="Oval 16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BB2E7"/>
                    </a:gs>
                    <a:gs pos="100000">
                      <a:srgbClr val="8A52C8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>
                  <a:prstShdw prst="shdw13" dist="53882" dir="13500000">
                    <a:srgbClr val="9999FF">
                      <a:alpha val="50000"/>
                    </a:srgbClr>
                  </a:prstShdw>
                </a:effectLst>
              </p:spPr>
              <p:txBody>
                <a:bodyPr anchor="ctr"/>
                <a:lstStyle/>
                <a:p>
                  <a:endParaRPr lang="ru-RU"/>
                </a:p>
              </p:txBody>
            </p:sp>
          </p:grpSp>
          <p:sp>
            <p:nvSpPr>
              <p:cNvPr id="28701" name="Oval 17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solidFill>
                <a:srgbClr val="666699">
                  <a:alpha val="34117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vert="eaVert" anchor="ctr"/>
              <a:lstStyle/>
              <a:p>
                <a:endParaRPr lang="ru-RU"/>
              </a:p>
            </p:txBody>
          </p:sp>
          <p:sp>
            <p:nvSpPr>
              <p:cNvPr id="28702" name="Oval 20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5AB14B">
                      <a:alpha val="37999"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anchor="ctr"/>
              <a:lstStyle/>
              <a:p>
                <a:endParaRPr lang="ru-RU"/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5811" y="5434"/>
              <a:ext cx="3302" cy="1791"/>
              <a:chOff x="1997" y="1327"/>
              <a:chExt cx="2368" cy="997"/>
            </a:xfrm>
          </p:grpSpPr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1997" y="1333"/>
                <a:ext cx="2368" cy="991"/>
                <a:chOff x="1973" y="954"/>
                <a:chExt cx="2414" cy="1010"/>
              </a:xfrm>
            </p:grpSpPr>
            <p:sp>
              <p:nvSpPr>
                <p:cNvPr id="28698" name="Oval 23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A52C8"/>
                    </a:gs>
                    <a:gs pos="100000">
                      <a:srgbClr val="43286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50" name="Oval 24"/>
                <p:cNvSpPr>
                  <a:spLocks noChangeArrowheads="1"/>
                </p:cNvSpPr>
                <p:nvPr/>
              </p:nvSpPr>
              <p:spPr bwMode="gray">
                <a:xfrm>
                  <a:off x="1973" y="953"/>
                  <a:ext cx="2414" cy="9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A52C8">
                        <a:gamma/>
                        <a:tint val="44314"/>
                        <a:invGamma/>
                      </a:srgbClr>
                    </a:gs>
                    <a:gs pos="100000">
                      <a:srgbClr val="8A52C8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dist="107763" dir="13500000" algn="ctr" rotWithShape="0">
                    <a:srgbClr val="9999FF">
                      <a:alpha val="50000"/>
                    </a:srgbClr>
                  </a:outerShdw>
                </a:effectLst>
              </p:spPr>
              <p:txBody>
                <a:bodyPr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28696" name="Oval 27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2055" cy="770"/>
              </a:xfrm>
              <a:prstGeom prst="ellipse">
                <a:avLst/>
              </a:prstGeom>
              <a:solidFill>
                <a:srgbClr val="969696">
                  <a:alpha val="47842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vert="eaVert" anchor="ctr"/>
              <a:lstStyle/>
              <a:p>
                <a:endParaRPr lang="ru-RU"/>
              </a:p>
            </p:txBody>
          </p:sp>
          <p:sp>
            <p:nvSpPr>
              <p:cNvPr id="28697" name="Oval 28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884" cy="6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5AB14B">
                      <a:alpha val="37999"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anchor="ctr"/>
              <a:lstStyle/>
              <a:p>
                <a:endParaRPr lang="ru-RU"/>
              </a:p>
            </p:txBody>
          </p:sp>
        </p:grpSp>
        <p:sp>
          <p:nvSpPr>
            <p:cNvPr id="42" name="Text Box 29"/>
            <p:cNvSpPr txBox="1">
              <a:spLocks noChangeArrowheads="1"/>
            </p:cNvSpPr>
            <p:nvPr/>
          </p:nvSpPr>
          <p:spPr bwMode="auto">
            <a:xfrm>
              <a:off x="2563" y="5689"/>
              <a:ext cx="2542" cy="9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ru-RU" sz="2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Предмет  исследования </a:t>
              </a:r>
            </a:p>
          </p:txBody>
        </p:sp>
        <p:sp>
          <p:nvSpPr>
            <p:cNvPr id="43" name="Text Box 30"/>
            <p:cNvSpPr txBox="1">
              <a:spLocks noChangeArrowheads="1"/>
            </p:cNvSpPr>
            <p:nvPr/>
          </p:nvSpPr>
          <p:spPr bwMode="auto">
            <a:xfrm>
              <a:off x="6482" y="5803"/>
              <a:ext cx="2274" cy="7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ru-RU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Объект </a:t>
              </a:r>
              <a:r>
                <a:rPr lang="ru-RU" sz="2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исследования </a:t>
              </a:r>
            </a:p>
          </p:txBody>
        </p:sp>
      </p:grpSp>
      <p:sp>
        <p:nvSpPr>
          <p:cNvPr id="58" name="Прямоугольник 57"/>
          <p:cNvSpPr/>
          <p:nvPr/>
        </p:nvSpPr>
        <p:spPr>
          <a:xfrm>
            <a:off x="1405534" y="4143380"/>
            <a:ext cx="1627649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Хлеб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5786446" y="4286256"/>
            <a:ext cx="3143272" cy="120032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Отношение</a:t>
            </a:r>
          </a:p>
          <a:p>
            <a:pPr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 хлебу учащихся</a:t>
            </a:r>
          </a:p>
          <a:p>
            <a:pPr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их родителей.</a:t>
            </a:r>
          </a:p>
        </p:txBody>
      </p:sp>
      <p:pic>
        <p:nvPicPr>
          <p:cNvPr id="28682" name="Picture 43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500563"/>
            <a:ext cx="1855788" cy="135731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2" name="Прямоугольник 61"/>
          <p:cNvSpPr/>
          <p:nvPr/>
        </p:nvSpPr>
        <p:spPr>
          <a:xfrm>
            <a:off x="142875" y="0"/>
            <a:ext cx="8858250" cy="76993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9"/>
          <p:cNvSpPr>
            <a:spLocks/>
          </p:cNvSpPr>
          <p:nvPr/>
        </p:nvSpPr>
        <p:spPr bwMode="gray">
          <a:xfrm>
            <a:off x="4545013" y="3857625"/>
            <a:ext cx="4598987" cy="1547813"/>
          </a:xfrm>
          <a:prstGeom prst="roundRect">
            <a:avLst/>
          </a:prstGeom>
          <a:solidFill>
            <a:srgbClr val="00FFFF"/>
          </a:soli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9700" name="Picture 4" descr="star04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05263" y="3467100"/>
            <a:ext cx="1133475" cy="790575"/>
          </a:xfrm>
          <a:noFill/>
        </p:spPr>
      </p:pic>
      <p:sp>
        <p:nvSpPr>
          <p:cNvPr id="7173" name="Freeform 5"/>
          <p:cNvSpPr>
            <a:spLocks/>
          </p:cNvSpPr>
          <p:nvPr/>
        </p:nvSpPr>
        <p:spPr bwMode="gray">
          <a:xfrm>
            <a:off x="0" y="3929063"/>
            <a:ext cx="4559300" cy="1698625"/>
          </a:xfrm>
          <a:prstGeom prst="roundRect">
            <a:avLst/>
          </a:prstGeom>
          <a:solidFill>
            <a:srgbClr val="00FFFF"/>
          </a:soli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4" name="Freeform 6"/>
          <p:cNvSpPr>
            <a:spLocks/>
          </p:cNvSpPr>
          <p:nvPr/>
        </p:nvSpPr>
        <p:spPr bwMode="gray">
          <a:xfrm>
            <a:off x="0" y="2071688"/>
            <a:ext cx="4338638" cy="1833562"/>
          </a:xfrm>
          <a:prstGeom prst="roundRect">
            <a:avLst/>
          </a:prstGeom>
          <a:solidFill>
            <a:schemeClr val="accent1">
              <a:lumMod val="75000"/>
              <a:alpha val="67999"/>
            </a:schemeClr>
          </a:soli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5" name="Freeform 7"/>
          <p:cNvSpPr>
            <a:spLocks/>
          </p:cNvSpPr>
          <p:nvPr/>
        </p:nvSpPr>
        <p:spPr bwMode="gray">
          <a:xfrm rot="16200000">
            <a:off x="3687763" y="-295275"/>
            <a:ext cx="1231900" cy="4108450"/>
          </a:xfrm>
          <a:prstGeom prst="flowChartAlternateProcess">
            <a:avLst/>
          </a:prstGeom>
          <a:solidFill>
            <a:srgbClr val="00CCFF"/>
          </a:soli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gray">
          <a:xfrm>
            <a:off x="5456238" y="1770063"/>
            <a:ext cx="1981200" cy="1412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endParaRPr lang="ru-RU" sz="1400">
              <a:latin typeface="Comic Sans MS" pitchFamily="66" charset="0"/>
            </a:endParaRPr>
          </a:p>
        </p:txBody>
      </p:sp>
      <p:sp>
        <p:nvSpPr>
          <p:cNvPr id="7177" name="Freeform 9"/>
          <p:cNvSpPr>
            <a:spLocks/>
          </p:cNvSpPr>
          <p:nvPr/>
        </p:nvSpPr>
        <p:spPr bwMode="gray">
          <a:xfrm>
            <a:off x="4429125" y="2286000"/>
            <a:ext cx="4714875" cy="1641475"/>
          </a:xfrm>
          <a:prstGeom prst="roundRect">
            <a:avLst/>
          </a:prstGeom>
          <a:gradFill rotWithShape="1">
            <a:gsLst>
              <a:gs pos="0">
                <a:srgbClr val="FFCC00">
                  <a:gamma/>
                  <a:tint val="33333"/>
                  <a:invGamma/>
                </a:srgbClr>
              </a:gs>
              <a:gs pos="100000">
                <a:srgbClr val="FFCC00"/>
              </a:gs>
            </a:gsLst>
            <a:lin ang="18900000" scaled="1"/>
          </a:gra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8" name="Freeform 10"/>
          <p:cNvSpPr>
            <a:spLocks/>
          </p:cNvSpPr>
          <p:nvPr/>
        </p:nvSpPr>
        <p:spPr bwMode="gray">
          <a:xfrm>
            <a:off x="4770438" y="5230813"/>
            <a:ext cx="4373562" cy="1627187"/>
          </a:xfrm>
          <a:prstGeom prst="roundRect">
            <a:avLst/>
          </a:prstGeom>
          <a:gradFill rotWithShape="1">
            <a:gsLst>
              <a:gs pos="0">
                <a:srgbClr val="FF7E3D">
                  <a:gamma/>
                  <a:tint val="33333"/>
                  <a:invGamma/>
                </a:srgbClr>
              </a:gs>
              <a:gs pos="100000">
                <a:srgbClr val="FF7E3D"/>
              </a:gs>
            </a:gsLst>
            <a:lin ang="2700000" scaled="1"/>
          </a:gra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9" name="Freeform 11"/>
          <p:cNvSpPr>
            <a:spLocks/>
          </p:cNvSpPr>
          <p:nvPr/>
        </p:nvSpPr>
        <p:spPr bwMode="gray">
          <a:xfrm rot="5400000">
            <a:off x="2971007" y="4199731"/>
            <a:ext cx="1758950" cy="3557587"/>
          </a:xfrm>
          <a:prstGeom prst="roundRect">
            <a:avLst/>
          </a:prstGeom>
          <a:gradFill rotWithShape="1">
            <a:gsLst>
              <a:gs pos="0">
                <a:srgbClr val="FF0066">
                  <a:gamma/>
                  <a:tint val="33333"/>
                  <a:invGamma/>
                </a:srgbClr>
              </a:gs>
              <a:gs pos="100000">
                <a:srgbClr val="FF0066"/>
              </a:gs>
            </a:gsLst>
            <a:lin ang="5400000" scaled="1"/>
          </a:gra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gray">
          <a:xfrm>
            <a:off x="3071802" y="2500306"/>
            <a:ext cx="2714644" cy="1643074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FF00"/>
            </a:solidFill>
            <a:round/>
            <a:headEnd/>
            <a:tailEnd/>
          </a:ln>
          <a:effectLst>
            <a:outerShdw dist="91581" dir="3378596" algn="ctr" rotWithShape="0">
              <a:srgbClr val="B2B2B2"/>
            </a:outerShdw>
          </a:effectLst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</a:t>
            </a:r>
          </a:p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проекта</a:t>
            </a:r>
          </a:p>
        </p:txBody>
      </p:sp>
      <p:sp>
        <p:nvSpPr>
          <p:cNvPr id="25612" name="Rectangle 15"/>
          <p:cNvSpPr>
            <a:spLocks noChangeArrowheads="1"/>
          </p:cNvSpPr>
          <p:nvPr/>
        </p:nvSpPr>
        <p:spPr bwMode="auto">
          <a:xfrm>
            <a:off x="5857884" y="2285992"/>
            <a:ext cx="32861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Организовать рейды  в школьную столовую </a:t>
            </a:r>
          </a:p>
        </p:txBody>
      </p:sp>
      <p:sp>
        <p:nvSpPr>
          <p:cNvPr id="25613" name="Rectangle 16"/>
          <p:cNvSpPr>
            <a:spLocks noChangeArrowheads="1"/>
          </p:cNvSpPr>
          <p:nvPr/>
        </p:nvSpPr>
        <p:spPr bwMode="auto">
          <a:xfrm>
            <a:off x="857225" y="2143116"/>
            <a:ext cx="2662264" cy="1200329"/>
          </a:xfrm>
          <a:custGeom>
            <a:avLst/>
            <a:gdLst>
              <a:gd name="connsiteX0" fmla="*/ 0 w 2087563"/>
              <a:gd name="connsiteY0" fmla="*/ 0 h 1201737"/>
              <a:gd name="connsiteX1" fmla="*/ 2087563 w 2087563"/>
              <a:gd name="connsiteY1" fmla="*/ 0 h 1201737"/>
              <a:gd name="connsiteX2" fmla="*/ 2087563 w 2087563"/>
              <a:gd name="connsiteY2" fmla="*/ 1201737 h 1201737"/>
              <a:gd name="connsiteX3" fmla="*/ 0 w 2087563"/>
              <a:gd name="connsiteY3" fmla="*/ 1201737 h 1201737"/>
              <a:gd name="connsiteX4" fmla="*/ 0 w 2087563"/>
              <a:gd name="connsiteY4" fmla="*/ 0 h 120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563" h="1201737">
                <a:moveTo>
                  <a:pt x="0" y="0"/>
                </a:moveTo>
                <a:lnTo>
                  <a:pt x="2087563" y="0"/>
                </a:lnTo>
                <a:lnTo>
                  <a:pt x="2087563" y="1201737"/>
                </a:lnTo>
                <a:lnTo>
                  <a:pt x="0" y="1201737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Провести анкетирование школьников и их родителей </a:t>
            </a:r>
          </a:p>
        </p:txBody>
      </p:sp>
      <p:sp>
        <p:nvSpPr>
          <p:cNvPr id="25614" name="Rectangle 17"/>
          <p:cNvSpPr>
            <a:spLocks noChangeArrowheads="1"/>
          </p:cNvSpPr>
          <p:nvPr/>
        </p:nvSpPr>
        <p:spPr bwMode="auto">
          <a:xfrm>
            <a:off x="2500298" y="1500173"/>
            <a:ext cx="3643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Изучить историю происхождения хлеба </a:t>
            </a:r>
          </a:p>
        </p:txBody>
      </p:sp>
      <p:sp>
        <p:nvSpPr>
          <p:cNvPr id="25615" name="Rectangle 18"/>
          <p:cNvSpPr>
            <a:spLocks noChangeArrowheads="1"/>
          </p:cNvSpPr>
          <p:nvPr/>
        </p:nvSpPr>
        <p:spPr bwMode="auto">
          <a:xfrm>
            <a:off x="6072198" y="5857892"/>
            <a:ext cx="27860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Изучить ассортимент хлебной продукции в магазинах </a:t>
            </a:r>
          </a:p>
        </p:txBody>
      </p:sp>
      <p:sp>
        <p:nvSpPr>
          <p:cNvPr id="25616" name="Rectangle 19"/>
          <p:cNvSpPr>
            <a:spLocks noChangeArrowheads="1"/>
          </p:cNvSpPr>
          <p:nvPr/>
        </p:nvSpPr>
        <p:spPr bwMode="auto">
          <a:xfrm>
            <a:off x="2428860" y="5500702"/>
            <a:ext cx="32197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Прочитать художественную литературу по теме проекта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285720" y="4214818"/>
            <a:ext cx="32324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Провести тематические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классные часы.</a:t>
            </a:r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1500166" y="0"/>
            <a:ext cx="5000660" cy="100010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ХЛЕБ всему голова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274374">
            <a:off x="5868988" y="2566988"/>
            <a:ext cx="2703512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endParaRPr lang="ru-RU" sz="32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500562" y="4071942"/>
            <a:ext cx="4419787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Организовать экскурсию на хлебозавод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3-4 классы:</a:t>
            </a:r>
          </a:p>
          <a:p>
            <a:pPr algn="ctr">
              <a:buNone/>
            </a:pPr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обогащение исследовательского опыта,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увеличение сложности проектов и тем исследования, развёрнутость суждений,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умение сделать анализ,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выбрать главное из потока информации,</a:t>
            </a:r>
          </a:p>
          <a:p>
            <a:pPr algn="ct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оформить исследовательскую работу самостоятельно (допускается помощь взрослых).</a:t>
            </a:r>
            <a:endParaRPr lang="ru-RU" sz="2400" b="1" dirty="0"/>
          </a:p>
        </p:txBody>
      </p:sp>
      <p:pic>
        <p:nvPicPr>
          <p:cNvPr id="4" name="Рисунок 3" descr="http://crr-224.ucoz.ru/Centr_kons/gotovnosti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23728" cy="1988840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63"/>
          </a:xfrm>
          <a:solidFill>
            <a:schemeClr val="bg1"/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Проект «Молоко»</a:t>
            </a:r>
          </a:p>
        </p:txBody>
      </p:sp>
      <p:pic>
        <p:nvPicPr>
          <p:cNvPr id="30723" name="Picture 2" descr="C:\Documents and Settings\Галина Николаевна\Рабочий стол\гал ник\DSCN4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00063"/>
            <a:ext cx="4287838" cy="3214687"/>
          </a:xfrm>
          <a:noFill/>
        </p:spPr>
      </p:pic>
      <p:pic>
        <p:nvPicPr>
          <p:cNvPr id="30724" name="Picture 4" descr="C:\Documents and Settings\Галина Николаевна\Рабочий стол\гал ник\DSCN4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500063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C:\Documents and Settings\Галина Николаевна\Рабочий стол\гал ник\DSCN4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5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5" descr="C:\Documents and Settings\Галина Николаевна\Рабочий стол\гал ник\DSCN43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28612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5" descr="E:\МАОУ Лицей №1-НШ\2011-2012\Фото школа\фото 4В ЛИЦЕЙ\DSC03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13" y="2286000"/>
            <a:ext cx="32146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2" descr="H:\2014-01-29\ДПУ00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25" y="0"/>
            <a:ext cx="12858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63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>
            <a:solidFill>
              <a:srgbClr val="33CC33">
                <a:alpha val="98824"/>
              </a:srgb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«Мы за здоровый образ жизни»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1747" name="Picture 2" descr="C:\Documents and Settings\Галина Николаевна\Рабочий стол\гал ник\CIMG0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52736"/>
            <a:ext cx="7381875" cy="5537200"/>
          </a:xfrm>
          <a:noFill/>
        </p:spPr>
      </p:pic>
      <p:pic>
        <p:nvPicPr>
          <p:cNvPr id="31748" name="Picture 8" descr="C:\Documents and Settings\Галина Николаевна\Рабочий стол\гал ник\CIMG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4660900"/>
            <a:ext cx="29289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9" descr="C:\Documents and Settings\Галина Николаевна\Рабочий стол\гал ник\CIMG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60900"/>
            <a:ext cx="292893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0" descr="C:\Documents and Settings\Галина Николаевна\Рабочий стол\гал ник\CIMG00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63" y="1052736"/>
            <a:ext cx="235743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2" descr="D:\МАОУ ЛИЦЕЙ-2013\О ЛИЦЕЕ\фото\диплом0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8" y="5229225"/>
            <a:ext cx="250031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2" descr="D:\МАОУ ЛИЦЕЙ-2013\О ЛИЦЕЕ\фото\диплом00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8600" y="2852936"/>
            <a:ext cx="2565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5" descr="берегите лес0003.JPG"/>
          <p:cNvPicPr>
            <a:picLocks noChangeAspect="1"/>
          </p:cNvPicPr>
          <p:nvPr/>
        </p:nvPicPr>
        <p:blipFill>
          <a:blip r:embed="rId8" cstate="print"/>
          <a:srcRect r="4951"/>
          <a:stretch>
            <a:fillRect/>
          </a:stretch>
        </p:blipFill>
        <p:spPr bwMode="auto">
          <a:xfrm>
            <a:off x="-25400" y="1000125"/>
            <a:ext cx="867251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5" descr="берегите лес0003.JPG"/>
          <p:cNvPicPr>
            <a:picLocks noChangeAspect="1"/>
          </p:cNvPicPr>
          <p:nvPr/>
        </p:nvPicPr>
        <p:blipFill>
          <a:blip r:embed="rId8" cstate="print"/>
          <a:srcRect r="4951"/>
          <a:stretch>
            <a:fillRect/>
          </a:stretch>
        </p:blipFill>
        <p:spPr bwMode="auto">
          <a:xfrm>
            <a:off x="127000" y="1152525"/>
            <a:ext cx="867251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J:\DCIM\100PENTX\IMGP0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7" cy="4525963"/>
          </a:xfrm>
          <a:prstGeom prst="rect">
            <a:avLst/>
          </a:prstGeom>
          <a:noFill/>
        </p:spPr>
      </p:pic>
      <p:pic>
        <p:nvPicPr>
          <p:cNvPr id="2052" name="Picture 4" descr="J:\DCIM\100PENTX\IMGP0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1379" y="2663534"/>
            <a:ext cx="5592621" cy="4194466"/>
          </a:xfrm>
          <a:prstGeom prst="rect">
            <a:avLst/>
          </a:prstGeom>
          <a:noFill/>
        </p:spPr>
      </p:pic>
      <p:pic>
        <p:nvPicPr>
          <p:cNvPr id="2053" name="Picture 5" descr="J:\DCIM\100PENTX\IMGP0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4074" y="0"/>
            <a:ext cx="3899925" cy="2924944"/>
          </a:xfrm>
          <a:prstGeom prst="rect">
            <a:avLst/>
          </a:prstGeom>
          <a:noFill/>
        </p:spPr>
      </p:pic>
      <p:pic>
        <p:nvPicPr>
          <p:cNvPr id="2054" name="Picture 6" descr="J:\DCIM\100PENTX\IMGP0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65104"/>
            <a:ext cx="3635896" cy="2492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83EC34">
              <a:alpha val="41176"/>
            </a:srgb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Там на невиданных дорожках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берегите лес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51238" y="3182938"/>
            <a:ext cx="2041525" cy="1360487"/>
          </a:xfrm>
          <a:noFill/>
        </p:spPr>
      </p:pic>
      <p:pic>
        <p:nvPicPr>
          <p:cNvPr id="8" name="Рисунок 5" descr="берегите лес0003.JPG"/>
          <p:cNvPicPr>
            <a:picLocks noChangeAspect="1"/>
          </p:cNvPicPr>
          <p:nvPr/>
        </p:nvPicPr>
        <p:blipFill>
          <a:blip r:embed="rId3" cstate="print"/>
          <a:srcRect r="4951"/>
          <a:stretch>
            <a:fillRect/>
          </a:stretch>
        </p:blipFill>
        <p:spPr bwMode="auto">
          <a:xfrm>
            <a:off x="-25400" y="1000125"/>
            <a:ext cx="867251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4" descr="берегите лес00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7638" y="1071563"/>
            <a:ext cx="3916362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457200" y="642938"/>
            <a:ext cx="8229600" cy="6429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Проектно-исследовательская деятельность:</a:t>
            </a:r>
            <a:br>
              <a:rPr lang="ru-RU" sz="31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79" name="Содержимое 2"/>
          <p:cNvSpPr>
            <a:spLocks noGrp="1"/>
          </p:cNvSpPr>
          <p:nvPr>
            <p:ph idx="1"/>
          </p:nvPr>
        </p:nvSpPr>
        <p:spPr>
          <a:xfrm>
            <a:off x="899592" y="1628800"/>
            <a:ext cx="7704856" cy="4248472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Умение видеть проблемы.</a:t>
            </a:r>
          </a:p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Выдвигать гипотезы.</a:t>
            </a:r>
          </a:p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Задавать вопросы.</a:t>
            </a:r>
          </a:p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Давать определение понятиям.</a:t>
            </a:r>
          </a:p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Проводить наблюдения и эксперименты.</a:t>
            </a:r>
          </a:p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Делать выводы и умозаключения.</a:t>
            </a:r>
          </a:p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Классифицировать и структурировать материал.</a:t>
            </a:r>
          </a:p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Работать с текстом.</a:t>
            </a:r>
          </a:p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Доказывать и защищать свои идеи.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5" name="Рисунок 4" descr="http://go32.ru/uploads/posts/2013-04/1364964627_1i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484784"/>
            <a:ext cx="1944216" cy="1728192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87" y="404664"/>
            <a:ext cx="86868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 smtClean="0"/>
              <a:t>Цель образования в России, обеспечиваемая ФГОС второго поколения</a:t>
            </a:r>
            <a:endParaRPr lang="ru-RU" sz="2800" dirty="0">
              <a:solidFill>
                <a:srgbClr val="FF33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5" y="1285859"/>
            <a:ext cx="8072494" cy="5072099"/>
          </a:xfrm>
        </p:spPr>
        <p:txBody>
          <a:bodyPr>
            <a:normAutofit lnSpcReduction="10000"/>
          </a:bodyPr>
          <a:lstStyle/>
          <a:p>
            <a:pPr algn="ctr"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Полное и гармоничное развитие личности, интегрированной в мировую и национальную культуру, обладающей ключевыми компетентностями, способной к самореализации и к ответственному поведению в современном ей обществе</a:t>
            </a:r>
          </a:p>
          <a:p>
            <a:pPr algn="ctr">
              <a:buNone/>
              <a:defRPr/>
            </a:pPr>
            <a:r>
              <a:rPr lang="ru-RU" sz="2800" b="1" dirty="0" smtClean="0"/>
              <a:t>Условия современного общества требуют от каждого человека:</a:t>
            </a:r>
          </a:p>
          <a:p>
            <a:pPr algn="ctr">
              <a:buNone/>
              <a:defRPr/>
            </a:pPr>
            <a:r>
              <a:rPr lang="ru-RU" sz="2800" dirty="0" smtClean="0"/>
              <a:t>умения быть самостоятельным, решать различные проблемы, ставить цель и добиваться ее, правильно планировать и организовывать свою деятельность</a:t>
            </a:r>
          </a:p>
          <a:p>
            <a:pPr algn="ctr">
              <a:buNone/>
              <a:defRPr/>
            </a:pPr>
            <a:endParaRPr lang="ru-RU" sz="28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26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3EC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Picture 4" descr="D:\МАОУ ЛИЦЕЙ-2013\О ЛИЦЕЕ\фото\школа 10-11\IMG_2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2668980" cy="2000264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 l="10540" r="8567"/>
          <a:stretch>
            <a:fillRect/>
          </a:stretch>
        </p:blipFill>
        <p:spPr bwMode="auto">
          <a:xfrm>
            <a:off x="4563603" y="0"/>
            <a:ext cx="4580397" cy="353892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 l="9553" r="8567"/>
          <a:stretch>
            <a:fillRect/>
          </a:stretch>
        </p:blipFill>
        <p:spPr bwMode="auto">
          <a:xfrm>
            <a:off x="2928926" y="1214422"/>
            <a:ext cx="4357718" cy="332631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 l="9553" r="8567"/>
          <a:stretch>
            <a:fillRect/>
          </a:stretch>
        </p:blipFill>
        <p:spPr bwMode="auto">
          <a:xfrm>
            <a:off x="1785918" y="2714620"/>
            <a:ext cx="4500594" cy="3435369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37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338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8566" r="8566"/>
          <a:stretch>
            <a:fillRect/>
          </a:stretch>
        </p:blipFill>
        <p:spPr>
          <a:xfrm>
            <a:off x="0" y="4002088"/>
            <a:ext cx="3786188" cy="2855912"/>
          </a:xfrm>
          <a:noFill/>
          <a:ln>
            <a:solidFill>
              <a:srgbClr val="00B050"/>
            </a:solidFill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33802" name="Picture 2" descr="C:\Documents and Settings\Администратор\Мои документы\Мои рисунки\2008-04 (апр)\сканирование0021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2414" t="63905" r="8279" b="12318"/>
          <a:stretch>
            <a:fillRect/>
          </a:stretch>
        </p:blipFill>
        <p:spPr bwMode="auto">
          <a:xfrm>
            <a:off x="7215188" y="4500563"/>
            <a:ext cx="19288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476673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Роль родителей </a:t>
            </a:r>
          </a:p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 исследовательской деятельности ребёнка</a:t>
            </a:r>
          </a:p>
          <a:p>
            <a:pPr algn="ctr"/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772816"/>
            <a:ext cx="74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делают фотографии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выполняют несложные исследования по наблюдению за выращиванием растений, погодными явлениями,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помогают подбирать информацию для теоретического обоснования проектов,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помогают ребенку готовить защиту своей работы </a:t>
            </a:r>
          </a:p>
        </p:txBody>
      </p:sp>
      <p:pic>
        <p:nvPicPr>
          <p:cNvPr id="6" name="Picture 2" descr="D:\МАОУ ЛИЦЕЙ-2013\О ЛИЦЕЕ\фото\Изображение 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149080"/>
            <a:ext cx="2435150" cy="209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538855354"/>
              </p:ext>
            </p:extLst>
          </p:nvPr>
        </p:nvGraphicFramePr>
        <p:xfrm>
          <a:off x="899592" y="1397000"/>
          <a:ext cx="7344816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5720" y="357166"/>
            <a:ext cx="88582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Выпускник начальной школы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должен обладать такими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характеристиками, как: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095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7051F0-5155-4303-9E20-B079A7575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E7051F0-5155-4303-9E20-B079A75758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A22E24-B758-43AC-A2E7-F5B190620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F3A22E24-B758-43AC-A2E7-F5B190620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8F876C-F94E-419C-8371-BE6D23F0E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228F876C-F94E-419C-8371-BE6D23F0E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648DB3-8B79-4960-92BA-052262C65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6E648DB3-8B79-4960-92BA-052262C65A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717F19-6DD7-4286-830F-0CDFB272A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91717F19-6DD7-4286-830F-0CDFB272A3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B5D60D-7088-4678-BF44-A94CD97EF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8FB5D60D-7088-4678-BF44-A94CD97EF2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05233E-C7D8-4816-B85C-778B9DC40B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FD05233E-C7D8-4816-B85C-778B9DC40B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7D122F-3B92-4285-BC1C-B37D5E252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167D122F-3B92-4285-BC1C-B37D5E2527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997C99-B3A5-41A4-B4A8-FC726D2D6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ED997C99-B3A5-41A4-B4A8-FC726D2D6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7C5A72-554E-4E74-9CF9-9EACFB5C5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547C5A72-554E-4E74-9CF9-9EACFB5C5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Прямоугольник 4"/>
          <p:cNvSpPr>
            <a:spLocks noChangeArrowheads="1"/>
          </p:cNvSpPr>
          <p:nvPr/>
        </p:nvSpPr>
        <p:spPr bwMode="auto">
          <a:xfrm>
            <a:off x="2786063" y="1500188"/>
            <a:ext cx="328612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Благополучие России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в руках талантливых, критически мыслящих, интеллектуально свободных людей!</a:t>
            </a:r>
          </a:p>
        </p:txBody>
      </p:sp>
      <p:pic>
        <p:nvPicPr>
          <p:cNvPr id="44039" name="Picture 24" descr="star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518310">
            <a:off x="585787" y="436563"/>
            <a:ext cx="1789113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24" descr="star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687390">
            <a:off x="1831975" y="-71438"/>
            <a:ext cx="11430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24" descr="star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424301">
            <a:off x="3214688" y="112713"/>
            <a:ext cx="114300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24" descr="star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95101">
            <a:off x="4603750" y="-80963"/>
            <a:ext cx="1652588" cy="189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24" descr="star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65839">
            <a:off x="6061868" y="532607"/>
            <a:ext cx="1611313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71481"/>
            <a:ext cx="8104984" cy="6330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«Великая цель образования -это не знания, а действия!»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Герберт Спенсер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Современный мир постоянно меняется,                                     заставляя динамично совершенствоваться.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Российские школы осуществили переход на новый Федеральный государственный стандарт начального общего образования, в котором одно из центральных мест, несомненно, занимает проблема развития исследовательских навыков у учащихся. 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данных условиях возрастает интерес к личности, имеющей основы и навыки исследовательского характера, способной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самореализовываться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создать что-то новое или преобразовать.</a:t>
            </a:r>
          </a:p>
          <a:p>
            <a:endParaRPr lang="ru-RU" sz="24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" name="Picture 7" descr="4084148_Buho20bibliotec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797152"/>
            <a:ext cx="1597025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476673"/>
            <a:ext cx="640871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Проектно-исследовательская деятельность –</a:t>
            </a: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это деятельность по проектированию собственного исследования, предполагающая выделение целей и задач, выделение принципов отбора методик, планирование хода исследования, определение ожидаемых результатов, оценка реализуемости исследования, определение необходимых ресурсов.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9" descr="D:\л.в\презентации к мастеру\14[1]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643314"/>
            <a:ext cx="2520280" cy="283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2798 L -0.06753 0.04832 C -0.08021 0.0659 -0.09861 0.07676 -0.11788 0.07676 C -0.13958 0.07676 -0.15764 0.0659 -0.17014 0.04832 L -0.22847 -0.02798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5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268" y="260648"/>
            <a:ext cx="7696200" cy="12954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Стадии работы     5 «П»</a:t>
            </a:r>
            <a:endParaRPr lang="ru-RU" sz="29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3255" name="Oval 7"/>
          <p:cNvSpPr>
            <a:spLocks noChangeArrowheads="1"/>
          </p:cNvSpPr>
          <p:nvPr/>
        </p:nvSpPr>
        <p:spPr bwMode="auto">
          <a:xfrm>
            <a:off x="285720" y="1428736"/>
            <a:ext cx="2486012" cy="2319342"/>
          </a:xfrm>
          <a:prstGeom prst="ellipse">
            <a:avLst/>
          </a:prstGeom>
          <a:solidFill>
            <a:srgbClr val="CCFF99"/>
          </a:solidFill>
          <a:ln w="101600">
            <a:solidFill>
              <a:srgbClr val="0066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i="1" dirty="0" smtClean="0"/>
              <a:t>П</a:t>
            </a:r>
            <a:r>
              <a:rPr lang="ru-RU" sz="2000" b="1" i="1" dirty="0" smtClean="0"/>
              <a:t>роблема</a:t>
            </a:r>
            <a:endParaRPr lang="ru-RU" sz="2000" b="1" i="1" dirty="0"/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1857356" y="2643182"/>
            <a:ext cx="2428892" cy="2214578"/>
          </a:xfrm>
          <a:prstGeom prst="ellipse">
            <a:avLst/>
          </a:prstGeom>
          <a:solidFill>
            <a:srgbClr val="CCFF99"/>
          </a:solidFill>
          <a:ln w="101600">
            <a:solidFill>
              <a:srgbClr val="0066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i="1" dirty="0" smtClean="0"/>
              <a:t>П</a:t>
            </a:r>
            <a:r>
              <a:rPr lang="ru-RU" b="1" i="1" dirty="0" smtClean="0"/>
              <a:t>роектирование</a:t>
            </a:r>
          </a:p>
          <a:p>
            <a:pPr algn="ctr"/>
            <a:r>
              <a:rPr lang="ru-RU" b="1" i="1" dirty="0" smtClean="0"/>
              <a:t> (планирование)</a:t>
            </a:r>
            <a:endParaRPr lang="ru-RU" b="1" i="1" dirty="0"/>
          </a:p>
        </p:txBody>
      </p:sp>
      <p:sp>
        <p:nvSpPr>
          <p:cNvPr id="53257" name="Oval 9"/>
          <p:cNvSpPr>
            <a:spLocks noChangeArrowheads="1"/>
          </p:cNvSpPr>
          <p:nvPr/>
        </p:nvSpPr>
        <p:spPr bwMode="auto">
          <a:xfrm>
            <a:off x="3428992" y="3857628"/>
            <a:ext cx="2500330" cy="2500330"/>
          </a:xfrm>
          <a:prstGeom prst="ellipse">
            <a:avLst/>
          </a:prstGeom>
          <a:solidFill>
            <a:srgbClr val="CCFF99"/>
          </a:solidFill>
          <a:ln w="101600">
            <a:solidFill>
              <a:srgbClr val="0066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i="1" dirty="0" smtClean="0"/>
              <a:t>П</a:t>
            </a:r>
            <a:r>
              <a:rPr lang="ru-RU" b="1" i="1" dirty="0" smtClean="0"/>
              <a:t>оиск информации </a:t>
            </a:r>
            <a:endParaRPr lang="ru-RU" b="1" i="1" dirty="0"/>
          </a:p>
        </p:txBody>
      </p:sp>
      <p:sp>
        <p:nvSpPr>
          <p:cNvPr id="7" name="Oval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2066" y="2714620"/>
            <a:ext cx="2286016" cy="2143140"/>
          </a:xfrm>
          <a:prstGeom prst="ellipse">
            <a:avLst/>
          </a:prstGeom>
          <a:solidFill>
            <a:srgbClr val="CCFF99"/>
          </a:solidFill>
          <a:ln w="101600">
            <a:solidFill>
              <a:srgbClr val="0066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>
              <a:buNone/>
            </a:pPr>
            <a:r>
              <a:rPr lang="ru-RU" b="1" i="1" dirty="0" smtClean="0"/>
              <a:t>П</a:t>
            </a:r>
            <a:r>
              <a:rPr lang="ru-RU" sz="1800" b="1" i="1" dirty="0" smtClean="0"/>
              <a:t>родукт</a:t>
            </a:r>
            <a:endParaRPr lang="ru-RU" sz="1800" b="1" i="1" dirty="0"/>
          </a:p>
        </p:txBody>
      </p:sp>
      <p:sp>
        <p:nvSpPr>
          <p:cNvPr id="8" name="Oval 9"/>
          <p:cNvSpPr txBox="1">
            <a:spLocks noChangeArrowheads="1"/>
          </p:cNvSpPr>
          <p:nvPr/>
        </p:nvSpPr>
        <p:spPr bwMode="auto">
          <a:xfrm>
            <a:off x="6715140" y="1357298"/>
            <a:ext cx="2143140" cy="2214578"/>
          </a:xfrm>
          <a:prstGeom prst="ellipse">
            <a:avLst/>
          </a:prstGeom>
          <a:solidFill>
            <a:srgbClr val="CCFF99"/>
          </a:solidFill>
          <a:ln w="101600">
            <a:solidFill>
              <a:srgbClr val="006600"/>
            </a:solidFill>
            <a:prstDash val="dash"/>
            <a:round/>
            <a:headEnd/>
            <a:tailEnd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b="1" i="1" dirty="0" smtClean="0"/>
              <a:t>П</a:t>
            </a:r>
            <a:r>
              <a:rPr lang="ru-RU" b="1" i="1" dirty="0" smtClean="0"/>
              <a:t>резентация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42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5" grpId="1" animBg="1"/>
      <p:bldP spid="53256" grpId="0" animBg="1"/>
      <p:bldP spid="53257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620688"/>
            <a:ext cx="6435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«УЧЕНИЕ ЧЕРЕЗ ДЕЯТЕЛЬНОСТЬ»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32240" y="1334636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C6600"/>
                </a:solidFill>
              </a:rPr>
              <a:t>Д. </a:t>
            </a:r>
            <a:r>
              <a:rPr lang="ru-RU" sz="2400" b="1" dirty="0" err="1" smtClean="0">
                <a:solidFill>
                  <a:srgbClr val="CC6600"/>
                </a:solidFill>
              </a:rPr>
              <a:t>Дьюи</a:t>
            </a:r>
            <a:r>
              <a:rPr lang="ru-RU" sz="2400" b="1" dirty="0" smtClean="0">
                <a:solidFill>
                  <a:srgbClr val="CC6600"/>
                </a:solidFill>
              </a:rPr>
              <a:t> </a:t>
            </a:r>
            <a:endParaRPr lang="ru-RU" sz="2400" b="1" dirty="0">
              <a:solidFill>
                <a:srgbClr val="CC66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1785926"/>
            <a:ext cx="745805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dirty="0">
                <a:solidFill>
                  <a:srgbClr val="006600"/>
                </a:solidFill>
                <a:cs typeface="Times New Roman" pitchFamily="18" charset="0"/>
              </a:rPr>
              <a:t>учёт интересов </a:t>
            </a:r>
            <a:r>
              <a:rPr lang="ru-RU" sz="2800" b="1" dirty="0" smtClean="0">
                <a:solidFill>
                  <a:srgbClr val="006600"/>
                </a:solidFill>
                <a:cs typeface="Times New Roman" pitchFamily="18" charset="0"/>
              </a:rPr>
              <a:t>учащихся и возраста;</a:t>
            </a:r>
            <a:endParaRPr lang="ru-RU" sz="2800" b="1" dirty="0">
              <a:solidFill>
                <a:srgbClr val="006600"/>
              </a:solidFill>
              <a:cs typeface="Times New Roman" pitchFamily="18" charset="0"/>
            </a:endParaRP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dirty="0">
                <a:solidFill>
                  <a:srgbClr val="006600"/>
                </a:solidFill>
                <a:cs typeface="Times New Roman" pitchFamily="18" charset="0"/>
              </a:rPr>
              <a:t>учение через обучение мысли и действию;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dirty="0">
                <a:solidFill>
                  <a:srgbClr val="006600"/>
                </a:solidFill>
                <a:cs typeface="Times New Roman" pitchFamily="18" charset="0"/>
              </a:rPr>
              <a:t>познание и знание-следствие преодоления </a:t>
            </a:r>
            <a:endParaRPr lang="ru-RU" sz="2800" b="1" dirty="0" smtClean="0">
              <a:solidFill>
                <a:srgbClr val="006600"/>
              </a:solidFill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800" b="1" dirty="0" smtClean="0">
                <a:solidFill>
                  <a:srgbClr val="006600"/>
                </a:solidFill>
                <a:cs typeface="Times New Roman" pitchFamily="18" charset="0"/>
              </a:rPr>
              <a:t>                                                                  трудностей;</a:t>
            </a:r>
          </a:p>
          <a:p>
            <a:pPr marL="514350" lvl="0" indent="-5143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6600"/>
                </a:solidFill>
                <a:cs typeface="Times New Roman" pitchFamily="18" charset="0"/>
              </a:rPr>
              <a:t>                       свободная </a:t>
            </a:r>
            <a:r>
              <a:rPr lang="ru-RU" sz="2800" b="1" dirty="0">
                <a:solidFill>
                  <a:srgbClr val="006600"/>
                </a:solidFill>
                <a:cs typeface="Times New Roman" pitchFamily="18" charset="0"/>
              </a:rPr>
              <a:t>творческая работа и </a:t>
            </a:r>
            <a:r>
              <a:rPr lang="ru-RU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</a:p>
          <a:p>
            <a:pPr lvl="0"/>
            <a:r>
              <a:rPr lang="ru-RU" sz="2800" b="1" dirty="0" smtClean="0">
                <a:solidFill>
                  <a:srgbClr val="006600"/>
                </a:solidFill>
                <a:cs typeface="Times New Roman" pitchFamily="18" charset="0"/>
              </a:rPr>
              <a:t>                                                          сотрудничество.</a:t>
            </a:r>
            <a:endParaRPr lang="ru-RU" sz="2800" b="1" dirty="0">
              <a:solidFill>
                <a:srgbClr val="006600"/>
              </a:solidFill>
              <a:cs typeface="Times New Roman" pitchFamily="18" charset="0"/>
            </a:endParaRPr>
          </a:p>
        </p:txBody>
      </p:sp>
      <p:pic>
        <p:nvPicPr>
          <p:cNvPr id="6" name="Рисунок 9" descr="D:\л.в\презентации к мастеру\14[1]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643314"/>
            <a:ext cx="2520280" cy="283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3956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2798 L -0.06753 0.04832 C -0.08021 0.0659 -0.09861 0.07676 -0.11788 0.07676 C -0.13958 0.07676 -0.15764 0.0659 -0.17014 0.04832 L -0.22847 -0.02798 " pathEditMode="relative" rAng="0" ptsTypes="FffFF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5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43042" y="500043"/>
            <a:ext cx="69294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Последовательное «погружение» детей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исследовательскую деятельность: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556792"/>
            <a:ext cx="717002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 класс: </a:t>
            </a:r>
          </a:p>
          <a:p>
            <a:pPr algn="ctr"/>
            <a:endParaRPr lang="ru-RU" sz="2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поддержание исследовательской активности, развитие умений: ставить вопросы,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видеть проблемы,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рассуждать,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высказывать предположения. 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Включение мини-исследований в уроки.</a:t>
            </a: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683568" y="2996952"/>
            <a:ext cx="7745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</a:p>
        </p:txBody>
      </p:sp>
      <p:pic>
        <p:nvPicPr>
          <p:cNvPr id="9" name="Рисунок 8" descr="http://crr-224.ucoz.ru/Centr_kons/gotovnosti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1907704" cy="1728192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096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star04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05263" y="3467100"/>
            <a:ext cx="1133475" cy="790575"/>
          </a:xfrm>
          <a:noFill/>
        </p:spPr>
      </p:pic>
      <p:sp>
        <p:nvSpPr>
          <p:cNvPr id="7173" name="Freeform 5"/>
          <p:cNvSpPr>
            <a:spLocks/>
          </p:cNvSpPr>
          <p:nvPr/>
        </p:nvSpPr>
        <p:spPr bwMode="gray">
          <a:xfrm rot="-480829">
            <a:off x="466725" y="3163888"/>
            <a:ext cx="4559300" cy="1701800"/>
          </a:xfrm>
          <a:custGeom>
            <a:avLst/>
            <a:gdLst/>
            <a:ahLst/>
            <a:cxnLst>
              <a:cxn ang="0">
                <a:pos x="717" y="96"/>
              </a:cxn>
              <a:cxn ang="0">
                <a:pos x="860" y="43"/>
              </a:cxn>
              <a:cxn ang="0">
                <a:pos x="1008" y="11"/>
              </a:cxn>
              <a:cxn ang="0">
                <a:pos x="1157" y="0"/>
              </a:cxn>
              <a:cxn ang="0">
                <a:pos x="1306" y="3"/>
              </a:cxn>
              <a:cxn ang="0">
                <a:pos x="1449" y="17"/>
              </a:cxn>
              <a:cxn ang="0">
                <a:pos x="1583" y="42"/>
              </a:cxn>
              <a:cxn ang="0">
                <a:pos x="1707" y="70"/>
              </a:cxn>
              <a:cxn ang="0">
                <a:pos x="1815" y="102"/>
              </a:cxn>
              <a:cxn ang="0">
                <a:pos x="1905" y="131"/>
              </a:cxn>
              <a:cxn ang="0">
                <a:pos x="1972" y="157"/>
              </a:cxn>
              <a:cxn ang="0">
                <a:pos x="2016" y="175"/>
              </a:cxn>
              <a:cxn ang="0">
                <a:pos x="2032" y="182"/>
              </a:cxn>
              <a:cxn ang="0">
                <a:pos x="2029" y="200"/>
              </a:cxn>
              <a:cxn ang="0">
                <a:pos x="2022" y="249"/>
              </a:cxn>
              <a:cxn ang="0">
                <a:pos x="2009" y="326"/>
              </a:cxn>
              <a:cxn ang="0">
                <a:pos x="1989" y="427"/>
              </a:cxn>
              <a:cxn ang="0">
                <a:pos x="1958" y="542"/>
              </a:cxn>
              <a:cxn ang="0">
                <a:pos x="1919" y="672"/>
              </a:cxn>
              <a:cxn ang="0">
                <a:pos x="1866" y="806"/>
              </a:cxn>
              <a:cxn ang="0">
                <a:pos x="1802" y="944"/>
              </a:cxn>
              <a:cxn ang="0">
                <a:pos x="1722" y="1076"/>
              </a:cxn>
              <a:cxn ang="0">
                <a:pos x="1627" y="1202"/>
              </a:cxn>
              <a:cxn ang="0">
                <a:pos x="1514" y="1313"/>
              </a:cxn>
              <a:cxn ang="0">
                <a:pos x="1383" y="1405"/>
              </a:cxn>
              <a:cxn ang="0">
                <a:pos x="1245" y="1469"/>
              </a:cxn>
              <a:cxn ang="0">
                <a:pos x="1099" y="1511"/>
              </a:cxn>
              <a:cxn ang="0">
                <a:pos x="950" y="1532"/>
              </a:cxn>
              <a:cxn ang="0">
                <a:pos x="801" y="1536"/>
              </a:cxn>
              <a:cxn ang="0">
                <a:pos x="654" y="1527"/>
              </a:cxn>
              <a:cxn ang="0">
                <a:pos x="515" y="1507"/>
              </a:cxn>
              <a:cxn ang="0">
                <a:pos x="385" y="1481"/>
              </a:cxn>
              <a:cxn ang="0">
                <a:pos x="270" y="1450"/>
              </a:cxn>
              <a:cxn ang="0">
                <a:pos x="170" y="1419"/>
              </a:cxn>
              <a:cxn ang="0">
                <a:pos x="91" y="1390"/>
              </a:cxn>
              <a:cxn ang="0">
                <a:pos x="34" y="1368"/>
              </a:cxn>
              <a:cxn ang="0">
                <a:pos x="5" y="1357"/>
              </a:cxn>
              <a:cxn ang="0">
                <a:pos x="0" y="1349"/>
              </a:cxn>
              <a:cxn ang="0">
                <a:pos x="5" y="1316"/>
              </a:cxn>
              <a:cxn ang="0">
                <a:pos x="15" y="1250"/>
              </a:cxn>
              <a:cxn ang="0">
                <a:pos x="33" y="1161"/>
              </a:cxn>
              <a:cxn ang="0">
                <a:pos x="57" y="1053"/>
              </a:cxn>
              <a:cxn ang="0">
                <a:pos x="92" y="929"/>
              </a:cxn>
              <a:cxn ang="0">
                <a:pos x="139" y="798"/>
              </a:cxn>
              <a:cxn ang="0">
                <a:pos x="197" y="661"/>
              </a:cxn>
              <a:cxn ang="0">
                <a:pos x="269" y="525"/>
              </a:cxn>
              <a:cxn ang="0">
                <a:pos x="356" y="395"/>
              </a:cxn>
              <a:cxn ang="0">
                <a:pos x="460" y="277"/>
              </a:cxn>
              <a:cxn ang="0">
                <a:pos x="581" y="175"/>
              </a:cxn>
            </a:cxnLst>
            <a:rect l="0" t="0" r="r" b="b"/>
            <a:pathLst>
              <a:path w="2032" h="1536">
                <a:moveTo>
                  <a:pt x="648" y="131"/>
                </a:moveTo>
                <a:lnTo>
                  <a:pt x="717" y="96"/>
                </a:lnTo>
                <a:lnTo>
                  <a:pt x="788" y="67"/>
                </a:lnTo>
                <a:lnTo>
                  <a:pt x="860" y="43"/>
                </a:lnTo>
                <a:lnTo>
                  <a:pt x="934" y="24"/>
                </a:lnTo>
                <a:lnTo>
                  <a:pt x="1008" y="11"/>
                </a:lnTo>
                <a:lnTo>
                  <a:pt x="1083" y="4"/>
                </a:lnTo>
                <a:lnTo>
                  <a:pt x="1157" y="0"/>
                </a:lnTo>
                <a:lnTo>
                  <a:pt x="1232" y="0"/>
                </a:lnTo>
                <a:lnTo>
                  <a:pt x="1306" y="3"/>
                </a:lnTo>
                <a:lnTo>
                  <a:pt x="1377" y="8"/>
                </a:lnTo>
                <a:lnTo>
                  <a:pt x="1449" y="17"/>
                </a:lnTo>
                <a:lnTo>
                  <a:pt x="1517" y="29"/>
                </a:lnTo>
                <a:lnTo>
                  <a:pt x="1583" y="42"/>
                </a:lnTo>
                <a:lnTo>
                  <a:pt x="1647" y="55"/>
                </a:lnTo>
                <a:lnTo>
                  <a:pt x="1707" y="70"/>
                </a:lnTo>
                <a:lnTo>
                  <a:pt x="1762" y="86"/>
                </a:lnTo>
                <a:lnTo>
                  <a:pt x="1815" y="102"/>
                </a:lnTo>
                <a:lnTo>
                  <a:pt x="1862" y="116"/>
                </a:lnTo>
                <a:lnTo>
                  <a:pt x="1905" y="131"/>
                </a:lnTo>
                <a:lnTo>
                  <a:pt x="1942" y="146"/>
                </a:lnTo>
                <a:lnTo>
                  <a:pt x="1972" y="157"/>
                </a:lnTo>
                <a:lnTo>
                  <a:pt x="1999" y="167"/>
                </a:lnTo>
                <a:lnTo>
                  <a:pt x="2016" y="175"/>
                </a:lnTo>
                <a:lnTo>
                  <a:pt x="2028" y="179"/>
                </a:lnTo>
                <a:lnTo>
                  <a:pt x="2032" y="182"/>
                </a:lnTo>
                <a:lnTo>
                  <a:pt x="2031" y="186"/>
                </a:lnTo>
                <a:lnTo>
                  <a:pt x="2029" y="200"/>
                </a:lnTo>
                <a:lnTo>
                  <a:pt x="2026" y="220"/>
                </a:lnTo>
                <a:lnTo>
                  <a:pt x="2022" y="249"/>
                </a:lnTo>
                <a:lnTo>
                  <a:pt x="2018" y="286"/>
                </a:lnTo>
                <a:lnTo>
                  <a:pt x="2009" y="326"/>
                </a:lnTo>
                <a:lnTo>
                  <a:pt x="2000" y="375"/>
                </a:lnTo>
                <a:lnTo>
                  <a:pt x="1989" y="427"/>
                </a:lnTo>
                <a:lnTo>
                  <a:pt x="1975" y="483"/>
                </a:lnTo>
                <a:lnTo>
                  <a:pt x="1958" y="542"/>
                </a:lnTo>
                <a:lnTo>
                  <a:pt x="1940" y="607"/>
                </a:lnTo>
                <a:lnTo>
                  <a:pt x="1919" y="672"/>
                </a:lnTo>
                <a:lnTo>
                  <a:pt x="1894" y="738"/>
                </a:lnTo>
                <a:lnTo>
                  <a:pt x="1866" y="806"/>
                </a:lnTo>
                <a:lnTo>
                  <a:pt x="1835" y="875"/>
                </a:lnTo>
                <a:lnTo>
                  <a:pt x="1802" y="944"/>
                </a:lnTo>
                <a:lnTo>
                  <a:pt x="1764" y="1011"/>
                </a:lnTo>
                <a:lnTo>
                  <a:pt x="1722" y="1076"/>
                </a:lnTo>
                <a:lnTo>
                  <a:pt x="1676" y="1141"/>
                </a:lnTo>
                <a:lnTo>
                  <a:pt x="1627" y="1202"/>
                </a:lnTo>
                <a:lnTo>
                  <a:pt x="1573" y="1259"/>
                </a:lnTo>
                <a:lnTo>
                  <a:pt x="1514" y="1313"/>
                </a:lnTo>
                <a:lnTo>
                  <a:pt x="1452" y="1361"/>
                </a:lnTo>
                <a:lnTo>
                  <a:pt x="1383" y="1405"/>
                </a:lnTo>
                <a:lnTo>
                  <a:pt x="1315" y="1440"/>
                </a:lnTo>
                <a:lnTo>
                  <a:pt x="1245" y="1469"/>
                </a:lnTo>
                <a:lnTo>
                  <a:pt x="1173" y="1494"/>
                </a:lnTo>
                <a:lnTo>
                  <a:pt x="1099" y="1511"/>
                </a:lnTo>
                <a:lnTo>
                  <a:pt x="1024" y="1524"/>
                </a:lnTo>
                <a:lnTo>
                  <a:pt x="950" y="1532"/>
                </a:lnTo>
                <a:lnTo>
                  <a:pt x="876" y="1536"/>
                </a:lnTo>
                <a:lnTo>
                  <a:pt x="801" y="1536"/>
                </a:lnTo>
                <a:lnTo>
                  <a:pt x="727" y="1533"/>
                </a:lnTo>
                <a:lnTo>
                  <a:pt x="654" y="1527"/>
                </a:lnTo>
                <a:lnTo>
                  <a:pt x="584" y="1518"/>
                </a:lnTo>
                <a:lnTo>
                  <a:pt x="515" y="1507"/>
                </a:lnTo>
                <a:lnTo>
                  <a:pt x="450" y="1495"/>
                </a:lnTo>
                <a:lnTo>
                  <a:pt x="385" y="1481"/>
                </a:lnTo>
                <a:lnTo>
                  <a:pt x="326" y="1466"/>
                </a:lnTo>
                <a:lnTo>
                  <a:pt x="270" y="1450"/>
                </a:lnTo>
                <a:lnTo>
                  <a:pt x="218" y="1434"/>
                </a:lnTo>
                <a:lnTo>
                  <a:pt x="170" y="1419"/>
                </a:lnTo>
                <a:lnTo>
                  <a:pt x="127" y="1405"/>
                </a:lnTo>
                <a:lnTo>
                  <a:pt x="91" y="1390"/>
                </a:lnTo>
                <a:lnTo>
                  <a:pt x="59" y="1378"/>
                </a:lnTo>
                <a:lnTo>
                  <a:pt x="34" y="1368"/>
                </a:lnTo>
                <a:lnTo>
                  <a:pt x="16" y="1361"/>
                </a:lnTo>
                <a:lnTo>
                  <a:pt x="5" y="1357"/>
                </a:lnTo>
                <a:lnTo>
                  <a:pt x="0" y="1355"/>
                </a:lnTo>
                <a:lnTo>
                  <a:pt x="0" y="1349"/>
                </a:lnTo>
                <a:lnTo>
                  <a:pt x="3" y="1336"/>
                </a:lnTo>
                <a:lnTo>
                  <a:pt x="5" y="1316"/>
                </a:lnTo>
                <a:lnTo>
                  <a:pt x="9" y="1287"/>
                </a:lnTo>
                <a:lnTo>
                  <a:pt x="15" y="1250"/>
                </a:lnTo>
                <a:lnTo>
                  <a:pt x="22" y="1209"/>
                </a:lnTo>
                <a:lnTo>
                  <a:pt x="33" y="1161"/>
                </a:lnTo>
                <a:lnTo>
                  <a:pt x="44" y="1109"/>
                </a:lnTo>
                <a:lnTo>
                  <a:pt x="57" y="1053"/>
                </a:lnTo>
                <a:lnTo>
                  <a:pt x="73" y="993"/>
                </a:lnTo>
                <a:lnTo>
                  <a:pt x="92" y="929"/>
                </a:lnTo>
                <a:lnTo>
                  <a:pt x="114" y="865"/>
                </a:lnTo>
                <a:lnTo>
                  <a:pt x="139" y="798"/>
                </a:lnTo>
                <a:lnTo>
                  <a:pt x="167" y="729"/>
                </a:lnTo>
                <a:lnTo>
                  <a:pt x="197" y="661"/>
                </a:lnTo>
                <a:lnTo>
                  <a:pt x="231" y="592"/>
                </a:lnTo>
                <a:lnTo>
                  <a:pt x="269" y="525"/>
                </a:lnTo>
                <a:lnTo>
                  <a:pt x="311" y="459"/>
                </a:lnTo>
                <a:lnTo>
                  <a:pt x="356" y="395"/>
                </a:lnTo>
                <a:lnTo>
                  <a:pt x="406" y="334"/>
                </a:lnTo>
                <a:lnTo>
                  <a:pt x="460" y="277"/>
                </a:lnTo>
                <a:lnTo>
                  <a:pt x="518" y="223"/>
                </a:lnTo>
                <a:lnTo>
                  <a:pt x="581" y="175"/>
                </a:lnTo>
                <a:lnTo>
                  <a:pt x="648" y="131"/>
                </a:lnTo>
              </a:path>
            </a:pathLst>
          </a:custGeom>
          <a:gradFill rotWithShape="1">
            <a:gsLst>
              <a:gs pos="0">
                <a:srgbClr val="BC61CB"/>
              </a:gs>
              <a:gs pos="100000">
                <a:srgbClr val="BC61CB">
                  <a:gamma/>
                  <a:tint val="33333"/>
                  <a:invGamma/>
                </a:srgbClr>
              </a:gs>
            </a:gsLst>
            <a:lin ang="0" scaled="1"/>
          </a:gradFill>
          <a:ln w="38100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4" name="Freeform 6"/>
          <p:cNvSpPr>
            <a:spLocks/>
          </p:cNvSpPr>
          <p:nvPr/>
        </p:nvSpPr>
        <p:spPr bwMode="gray">
          <a:xfrm rot="575181">
            <a:off x="582613" y="1239838"/>
            <a:ext cx="4427537" cy="2057400"/>
          </a:xfrm>
          <a:custGeom>
            <a:avLst/>
            <a:gdLst/>
            <a:ahLst/>
            <a:cxnLst>
              <a:cxn ang="0">
                <a:pos x="1451" y="175"/>
              </a:cxn>
              <a:cxn ang="0">
                <a:pos x="1572" y="277"/>
              </a:cxn>
              <a:cxn ang="0">
                <a:pos x="1676" y="395"/>
              </a:cxn>
              <a:cxn ang="0">
                <a:pos x="1763" y="525"/>
              </a:cxn>
              <a:cxn ang="0">
                <a:pos x="1835" y="660"/>
              </a:cxn>
              <a:cxn ang="0">
                <a:pos x="1893" y="798"/>
              </a:cxn>
              <a:cxn ang="0">
                <a:pos x="1940" y="929"/>
              </a:cxn>
              <a:cxn ang="0">
                <a:pos x="1975" y="1053"/>
              </a:cxn>
              <a:cxn ang="0">
                <a:pos x="2000" y="1161"/>
              </a:cxn>
              <a:cxn ang="0">
                <a:pos x="2017" y="1250"/>
              </a:cxn>
              <a:cxn ang="0">
                <a:pos x="2026" y="1316"/>
              </a:cxn>
              <a:cxn ang="0">
                <a:pos x="2030" y="1349"/>
              </a:cxn>
              <a:cxn ang="0">
                <a:pos x="2027" y="1356"/>
              </a:cxn>
              <a:cxn ang="0">
                <a:pos x="1998" y="1368"/>
              </a:cxn>
              <a:cxn ang="0">
                <a:pos x="1941" y="1390"/>
              </a:cxn>
              <a:cxn ang="0">
                <a:pos x="1861" y="1419"/>
              </a:cxn>
              <a:cxn ang="0">
                <a:pos x="1762" y="1450"/>
              </a:cxn>
              <a:cxn ang="0">
                <a:pos x="1647" y="1480"/>
              </a:cxn>
              <a:cxn ang="0">
                <a:pos x="1517" y="1507"/>
              </a:cxn>
              <a:cxn ang="0">
                <a:pos x="1377" y="1527"/>
              </a:cxn>
              <a:cxn ang="0">
                <a:pos x="1231" y="1536"/>
              </a:cxn>
              <a:cxn ang="0">
                <a:pos x="1082" y="1532"/>
              </a:cxn>
              <a:cxn ang="0">
                <a:pos x="933" y="1511"/>
              </a:cxn>
              <a:cxn ang="0">
                <a:pos x="788" y="1469"/>
              </a:cxn>
              <a:cxn ang="0">
                <a:pos x="648" y="1405"/>
              </a:cxn>
              <a:cxn ang="0">
                <a:pos x="518" y="1313"/>
              </a:cxn>
              <a:cxn ang="0">
                <a:pos x="405" y="1202"/>
              </a:cxn>
              <a:cxn ang="0">
                <a:pos x="311" y="1076"/>
              </a:cxn>
              <a:cxn ang="0">
                <a:pos x="230" y="944"/>
              </a:cxn>
              <a:cxn ang="0">
                <a:pos x="166" y="806"/>
              </a:cxn>
              <a:cxn ang="0">
                <a:pos x="114" y="672"/>
              </a:cxn>
              <a:cxn ang="0">
                <a:pos x="73" y="542"/>
              </a:cxn>
              <a:cxn ang="0">
                <a:pos x="44" y="427"/>
              </a:cxn>
              <a:cxn ang="0">
                <a:pos x="22" y="326"/>
              </a:cxn>
              <a:cxn ang="0">
                <a:pos x="9" y="249"/>
              </a:cxn>
              <a:cxn ang="0">
                <a:pos x="3" y="199"/>
              </a:cxn>
              <a:cxn ang="0">
                <a:pos x="0" y="182"/>
              </a:cxn>
              <a:cxn ang="0">
                <a:pos x="16" y="175"/>
              </a:cxn>
              <a:cxn ang="0">
                <a:pos x="58" y="157"/>
              </a:cxn>
              <a:cxn ang="0">
                <a:pos x="127" y="131"/>
              </a:cxn>
              <a:cxn ang="0">
                <a:pos x="217" y="102"/>
              </a:cxn>
              <a:cxn ang="0">
                <a:pos x="325" y="70"/>
              </a:cxn>
              <a:cxn ang="0">
                <a:pos x="449" y="42"/>
              </a:cxn>
              <a:cxn ang="0">
                <a:pos x="583" y="17"/>
              </a:cxn>
              <a:cxn ang="0">
                <a:pos x="726" y="2"/>
              </a:cxn>
              <a:cxn ang="0">
                <a:pos x="875" y="0"/>
              </a:cxn>
              <a:cxn ang="0">
                <a:pos x="1024" y="11"/>
              </a:cxn>
              <a:cxn ang="0">
                <a:pos x="1173" y="43"/>
              </a:cxn>
              <a:cxn ang="0">
                <a:pos x="1314" y="96"/>
              </a:cxn>
            </a:cxnLst>
            <a:rect l="0" t="0" r="r" b="b"/>
            <a:pathLst>
              <a:path w="2032" h="1536">
                <a:moveTo>
                  <a:pt x="1383" y="131"/>
                </a:moveTo>
                <a:lnTo>
                  <a:pt x="1451" y="175"/>
                </a:lnTo>
                <a:lnTo>
                  <a:pt x="1514" y="223"/>
                </a:lnTo>
                <a:lnTo>
                  <a:pt x="1572" y="277"/>
                </a:lnTo>
                <a:lnTo>
                  <a:pt x="1626" y="334"/>
                </a:lnTo>
                <a:lnTo>
                  <a:pt x="1676" y="395"/>
                </a:lnTo>
                <a:lnTo>
                  <a:pt x="1721" y="459"/>
                </a:lnTo>
                <a:lnTo>
                  <a:pt x="1763" y="525"/>
                </a:lnTo>
                <a:lnTo>
                  <a:pt x="1801" y="592"/>
                </a:lnTo>
                <a:lnTo>
                  <a:pt x="1835" y="660"/>
                </a:lnTo>
                <a:lnTo>
                  <a:pt x="1866" y="729"/>
                </a:lnTo>
                <a:lnTo>
                  <a:pt x="1893" y="798"/>
                </a:lnTo>
                <a:lnTo>
                  <a:pt x="1918" y="865"/>
                </a:lnTo>
                <a:lnTo>
                  <a:pt x="1940" y="929"/>
                </a:lnTo>
                <a:lnTo>
                  <a:pt x="1957" y="993"/>
                </a:lnTo>
                <a:lnTo>
                  <a:pt x="1975" y="1053"/>
                </a:lnTo>
                <a:lnTo>
                  <a:pt x="1988" y="1108"/>
                </a:lnTo>
                <a:lnTo>
                  <a:pt x="2000" y="1161"/>
                </a:lnTo>
                <a:lnTo>
                  <a:pt x="2008" y="1209"/>
                </a:lnTo>
                <a:lnTo>
                  <a:pt x="2017" y="1250"/>
                </a:lnTo>
                <a:lnTo>
                  <a:pt x="2022" y="1286"/>
                </a:lnTo>
                <a:lnTo>
                  <a:pt x="2026" y="1316"/>
                </a:lnTo>
                <a:lnTo>
                  <a:pt x="2029" y="1336"/>
                </a:lnTo>
                <a:lnTo>
                  <a:pt x="2030" y="1349"/>
                </a:lnTo>
                <a:lnTo>
                  <a:pt x="2032" y="1355"/>
                </a:lnTo>
                <a:lnTo>
                  <a:pt x="2027" y="1356"/>
                </a:lnTo>
                <a:lnTo>
                  <a:pt x="2016" y="1361"/>
                </a:lnTo>
                <a:lnTo>
                  <a:pt x="1998" y="1368"/>
                </a:lnTo>
                <a:lnTo>
                  <a:pt x="1972" y="1378"/>
                </a:lnTo>
                <a:lnTo>
                  <a:pt x="1941" y="1390"/>
                </a:lnTo>
                <a:lnTo>
                  <a:pt x="1905" y="1405"/>
                </a:lnTo>
                <a:lnTo>
                  <a:pt x="1861" y="1419"/>
                </a:lnTo>
                <a:lnTo>
                  <a:pt x="1814" y="1434"/>
                </a:lnTo>
                <a:lnTo>
                  <a:pt x="1762" y="1450"/>
                </a:lnTo>
                <a:lnTo>
                  <a:pt x="1707" y="1466"/>
                </a:lnTo>
                <a:lnTo>
                  <a:pt x="1647" y="1480"/>
                </a:lnTo>
                <a:lnTo>
                  <a:pt x="1583" y="1495"/>
                </a:lnTo>
                <a:lnTo>
                  <a:pt x="1517" y="1507"/>
                </a:lnTo>
                <a:lnTo>
                  <a:pt x="1448" y="1518"/>
                </a:lnTo>
                <a:lnTo>
                  <a:pt x="1377" y="1527"/>
                </a:lnTo>
                <a:lnTo>
                  <a:pt x="1305" y="1533"/>
                </a:lnTo>
                <a:lnTo>
                  <a:pt x="1231" y="1536"/>
                </a:lnTo>
                <a:lnTo>
                  <a:pt x="1157" y="1536"/>
                </a:lnTo>
                <a:lnTo>
                  <a:pt x="1082" y="1532"/>
                </a:lnTo>
                <a:lnTo>
                  <a:pt x="1008" y="1524"/>
                </a:lnTo>
                <a:lnTo>
                  <a:pt x="933" y="1511"/>
                </a:lnTo>
                <a:lnTo>
                  <a:pt x="859" y="1494"/>
                </a:lnTo>
                <a:lnTo>
                  <a:pt x="788" y="1469"/>
                </a:lnTo>
                <a:lnTo>
                  <a:pt x="716" y="1440"/>
                </a:lnTo>
                <a:lnTo>
                  <a:pt x="648" y="1405"/>
                </a:lnTo>
                <a:lnTo>
                  <a:pt x="580" y="1361"/>
                </a:lnTo>
                <a:lnTo>
                  <a:pt x="518" y="1313"/>
                </a:lnTo>
                <a:lnTo>
                  <a:pt x="459" y="1259"/>
                </a:lnTo>
                <a:lnTo>
                  <a:pt x="405" y="1202"/>
                </a:lnTo>
                <a:lnTo>
                  <a:pt x="356" y="1141"/>
                </a:lnTo>
                <a:lnTo>
                  <a:pt x="311" y="1076"/>
                </a:lnTo>
                <a:lnTo>
                  <a:pt x="268" y="1011"/>
                </a:lnTo>
                <a:lnTo>
                  <a:pt x="230" y="944"/>
                </a:lnTo>
                <a:lnTo>
                  <a:pt x="197" y="875"/>
                </a:lnTo>
                <a:lnTo>
                  <a:pt x="166" y="806"/>
                </a:lnTo>
                <a:lnTo>
                  <a:pt x="138" y="738"/>
                </a:lnTo>
                <a:lnTo>
                  <a:pt x="114" y="672"/>
                </a:lnTo>
                <a:lnTo>
                  <a:pt x="92" y="607"/>
                </a:lnTo>
                <a:lnTo>
                  <a:pt x="73" y="542"/>
                </a:lnTo>
                <a:lnTo>
                  <a:pt x="57" y="482"/>
                </a:lnTo>
                <a:lnTo>
                  <a:pt x="44" y="427"/>
                </a:lnTo>
                <a:lnTo>
                  <a:pt x="32" y="375"/>
                </a:lnTo>
                <a:lnTo>
                  <a:pt x="22" y="326"/>
                </a:lnTo>
                <a:lnTo>
                  <a:pt x="15" y="286"/>
                </a:lnTo>
                <a:lnTo>
                  <a:pt x="9" y="249"/>
                </a:lnTo>
                <a:lnTo>
                  <a:pt x="4" y="220"/>
                </a:lnTo>
                <a:lnTo>
                  <a:pt x="3" y="199"/>
                </a:lnTo>
                <a:lnTo>
                  <a:pt x="0" y="186"/>
                </a:lnTo>
                <a:lnTo>
                  <a:pt x="0" y="182"/>
                </a:lnTo>
                <a:lnTo>
                  <a:pt x="4" y="179"/>
                </a:lnTo>
                <a:lnTo>
                  <a:pt x="16" y="175"/>
                </a:lnTo>
                <a:lnTo>
                  <a:pt x="33" y="167"/>
                </a:lnTo>
                <a:lnTo>
                  <a:pt x="58" y="157"/>
                </a:lnTo>
                <a:lnTo>
                  <a:pt x="90" y="145"/>
                </a:lnTo>
                <a:lnTo>
                  <a:pt x="127" y="131"/>
                </a:lnTo>
                <a:lnTo>
                  <a:pt x="169" y="116"/>
                </a:lnTo>
                <a:lnTo>
                  <a:pt x="217" y="102"/>
                </a:lnTo>
                <a:lnTo>
                  <a:pt x="270" y="86"/>
                </a:lnTo>
                <a:lnTo>
                  <a:pt x="325" y="70"/>
                </a:lnTo>
                <a:lnTo>
                  <a:pt x="385" y="55"/>
                </a:lnTo>
                <a:lnTo>
                  <a:pt x="449" y="42"/>
                </a:lnTo>
                <a:lnTo>
                  <a:pt x="515" y="29"/>
                </a:lnTo>
                <a:lnTo>
                  <a:pt x="583" y="17"/>
                </a:lnTo>
                <a:lnTo>
                  <a:pt x="653" y="8"/>
                </a:lnTo>
                <a:lnTo>
                  <a:pt x="726" y="2"/>
                </a:lnTo>
                <a:lnTo>
                  <a:pt x="801" y="0"/>
                </a:lnTo>
                <a:lnTo>
                  <a:pt x="875" y="0"/>
                </a:lnTo>
                <a:lnTo>
                  <a:pt x="949" y="4"/>
                </a:lnTo>
                <a:lnTo>
                  <a:pt x="1024" y="11"/>
                </a:lnTo>
                <a:lnTo>
                  <a:pt x="1098" y="24"/>
                </a:lnTo>
                <a:lnTo>
                  <a:pt x="1173" y="43"/>
                </a:lnTo>
                <a:lnTo>
                  <a:pt x="1244" y="67"/>
                </a:lnTo>
                <a:lnTo>
                  <a:pt x="1314" y="96"/>
                </a:lnTo>
                <a:lnTo>
                  <a:pt x="1383" y="131"/>
                </a:lnTo>
              </a:path>
            </a:pathLst>
          </a:custGeom>
          <a:solidFill>
            <a:srgbClr val="0000FF">
              <a:alpha val="67999"/>
            </a:srgbClr>
          </a:solidFill>
          <a:ln w="38100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5" name="Freeform 7"/>
          <p:cNvSpPr>
            <a:spLocks/>
          </p:cNvSpPr>
          <p:nvPr/>
        </p:nvSpPr>
        <p:spPr bwMode="gray">
          <a:xfrm>
            <a:off x="3714750" y="0"/>
            <a:ext cx="2020888" cy="3163888"/>
          </a:xfrm>
          <a:custGeom>
            <a:avLst/>
            <a:gdLst/>
            <a:ahLst/>
            <a:cxnLst>
              <a:cxn ang="0">
                <a:pos x="1467" y="1246"/>
              </a:cxn>
              <a:cxn ang="0">
                <a:pos x="1444" y="1390"/>
              </a:cxn>
              <a:cxn ang="0">
                <a:pos x="1400" y="1529"/>
              </a:cxn>
              <a:cxn ang="0">
                <a:pos x="1339" y="1662"/>
              </a:cxn>
              <a:cxn ang="0">
                <a:pos x="1267" y="1784"/>
              </a:cxn>
              <a:cxn ang="0">
                <a:pos x="1187" y="1898"/>
              </a:cxn>
              <a:cxn ang="0">
                <a:pos x="1102" y="2002"/>
              </a:cxn>
              <a:cxn ang="0">
                <a:pos x="1019" y="2094"/>
              </a:cxn>
              <a:cxn ang="0">
                <a:pos x="939" y="2174"/>
              </a:cxn>
              <a:cxn ang="0">
                <a:pos x="866" y="2239"/>
              </a:cxn>
              <a:cxn ang="0">
                <a:pos x="806" y="2290"/>
              </a:cxn>
              <a:cxn ang="0">
                <a:pos x="763" y="2325"/>
              </a:cxn>
              <a:cxn ang="0">
                <a:pos x="739" y="2343"/>
              </a:cxn>
              <a:cxn ang="0">
                <a:pos x="732" y="2343"/>
              </a:cxn>
              <a:cxn ang="0">
                <a:pos x="709" y="2325"/>
              </a:cxn>
              <a:cxn ang="0">
                <a:pos x="665" y="2290"/>
              </a:cxn>
              <a:cxn ang="0">
                <a:pos x="604" y="2239"/>
              </a:cxn>
              <a:cxn ang="0">
                <a:pos x="532" y="2174"/>
              </a:cxn>
              <a:cxn ang="0">
                <a:pos x="452" y="2094"/>
              </a:cxn>
              <a:cxn ang="0">
                <a:pos x="367" y="2002"/>
              </a:cxn>
              <a:cxn ang="0">
                <a:pos x="284" y="1898"/>
              </a:cxn>
              <a:cxn ang="0">
                <a:pos x="204" y="1784"/>
              </a:cxn>
              <a:cxn ang="0">
                <a:pos x="131" y="1662"/>
              </a:cxn>
              <a:cxn ang="0">
                <a:pos x="71" y="1529"/>
              </a:cxn>
              <a:cxn ang="0">
                <a:pos x="27" y="1390"/>
              </a:cxn>
              <a:cxn ang="0">
                <a:pos x="4" y="1246"/>
              </a:cxn>
              <a:cxn ang="0">
                <a:pos x="4" y="1098"/>
              </a:cxn>
              <a:cxn ang="0">
                <a:pos x="27" y="954"/>
              </a:cxn>
              <a:cxn ang="0">
                <a:pos x="71" y="815"/>
              </a:cxn>
              <a:cxn ang="0">
                <a:pos x="131" y="684"/>
              </a:cxn>
              <a:cxn ang="0">
                <a:pos x="204" y="560"/>
              </a:cxn>
              <a:cxn ang="0">
                <a:pos x="284" y="446"/>
              </a:cxn>
              <a:cxn ang="0">
                <a:pos x="367" y="343"/>
              </a:cxn>
              <a:cxn ang="0">
                <a:pos x="452" y="251"/>
              </a:cxn>
              <a:cxn ang="0">
                <a:pos x="532" y="170"/>
              </a:cxn>
              <a:cxn ang="0">
                <a:pos x="604" y="105"/>
              </a:cxn>
              <a:cxn ang="0">
                <a:pos x="665" y="55"/>
              </a:cxn>
              <a:cxn ang="0">
                <a:pos x="709" y="19"/>
              </a:cxn>
              <a:cxn ang="0">
                <a:pos x="732" y="1"/>
              </a:cxn>
              <a:cxn ang="0">
                <a:pos x="739" y="1"/>
              </a:cxn>
              <a:cxn ang="0">
                <a:pos x="763" y="19"/>
              </a:cxn>
              <a:cxn ang="0">
                <a:pos x="806" y="55"/>
              </a:cxn>
              <a:cxn ang="0">
                <a:pos x="866" y="105"/>
              </a:cxn>
              <a:cxn ang="0">
                <a:pos x="939" y="170"/>
              </a:cxn>
              <a:cxn ang="0">
                <a:pos x="1019" y="251"/>
              </a:cxn>
              <a:cxn ang="0">
                <a:pos x="1102" y="343"/>
              </a:cxn>
              <a:cxn ang="0">
                <a:pos x="1187" y="446"/>
              </a:cxn>
              <a:cxn ang="0">
                <a:pos x="1267" y="560"/>
              </a:cxn>
              <a:cxn ang="0">
                <a:pos x="1339" y="684"/>
              </a:cxn>
              <a:cxn ang="0">
                <a:pos x="1400" y="815"/>
              </a:cxn>
              <a:cxn ang="0">
                <a:pos x="1444" y="954"/>
              </a:cxn>
              <a:cxn ang="0">
                <a:pos x="1467" y="1098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gradFill rotWithShape="1">
            <a:gsLst>
              <a:gs pos="0">
                <a:srgbClr val="53B749"/>
              </a:gs>
              <a:gs pos="100000">
                <a:srgbClr val="53B749">
                  <a:gamma/>
                  <a:tint val="33333"/>
                  <a:invGamma/>
                </a:srgbClr>
              </a:gs>
            </a:gsLst>
            <a:lin ang="5400000" scaled="1"/>
          </a:gradFill>
          <a:ln w="38100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gray">
          <a:xfrm>
            <a:off x="5456238" y="1770063"/>
            <a:ext cx="1981200" cy="1412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endParaRPr lang="ru-RU" sz="1400">
              <a:latin typeface="Comic Sans MS" pitchFamily="66" charset="0"/>
            </a:endParaRPr>
          </a:p>
        </p:txBody>
      </p:sp>
      <p:sp>
        <p:nvSpPr>
          <p:cNvPr id="7177" name="Freeform 9"/>
          <p:cNvSpPr>
            <a:spLocks/>
          </p:cNvSpPr>
          <p:nvPr/>
        </p:nvSpPr>
        <p:spPr bwMode="gray">
          <a:xfrm rot="-468625">
            <a:off x="4360863" y="1495425"/>
            <a:ext cx="4319587" cy="1755775"/>
          </a:xfrm>
          <a:custGeom>
            <a:avLst/>
            <a:gdLst/>
            <a:ahLst/>
            <a:cxnLst>
              <a:cxn ang="0">
                <a:pos x="716" y="96"/>
              </a:cxn>
              <a:cxn ang="0">
                <a:pos x="859" y="43"/>
              </a:cxn>
              <a:cxn ang="0">
                <a:pos x="1008" y="11"/>
              </a:cxn>
              <a:cxn ang="0">
                <a:pos x="1157" y="0"/>
              </a:cxn>
              <a:cxn ang="0">
                <a:pos x="1305" y="3"/>
              </a:cxn>
              <a:cxn ang="0">
                <a:pos x="1448" y="17"/>
              </a:cxn>
              <a:cxn ang="0">
                <a:pos x="1582" y="42"/>
              </a:cxn>
              <a:cxn ang="0">
                <a:pos x="1706" y="70"/>
              </a:cxn>
              <a:cxn ang="0">
                <a:pos x="1814" y="102"/>
              </a:cxn>
              <a:cxn ang="0">
                <a:pos x="1905" y="131"/>
              </a:cxn>
              <a:cxn ang="0">
                <a:pos x="1972" y="157"/>
              </a:cxn>
              <a:cxn ang="0">
                <a:pos x="2016" y="175"/>
              </a:cxn>
              <a:cxn ang="0">
                <a:pos x="2032" y="182"/>
              </a:cxn>
              <a:cxn ang="0">
                <a:pos x="2029" y="200"/>
              </a:cxn>
              <a:cxn ang="0">
                <a:pos x="2021" y="249"/>
              </a:cxn>
              <a:cxn ang="0">
                <a:pos x="2008" y="327"/>
              </a:cxn>
              <a:cxn ang="0">
                <a:pos x="1988" y="427"/>
              </a:cxn>
              <a:cxn ang="0">
                <a:pos x="1957" y="542"/>
              </a:cxn>
              <a:cxn ang="0">
                <a:pos x="1918" y="672"/>
              </a:cxn>
              <a:cxn ang="0">
                <a:pos x="1865" y="807"/>
              </a:cxn>
              <a:cxn ang="0">
                <a:pos x="1801" y="944"/>
              </a:cxn>
              <a:cxn ang="0">
                <a:pos x="1721" y="1076"/>
              </a:cxn>
              <a:cxn ang="0">
                <a:pos x="1626" y="1202"/>
              </a:cxn>
              <a:cxn ang="0">
                <a:pos x="1514" y="1313"/>
              </a:cxn>
              <a:cxn ang="0">
                <a:pos x="1383" y="1405"/>
              </a:cxn>
              <a:cxn ang="0">
                <a:pos x="1244" y="1469"/>
              </a:cxn>
              <a:cxn ang="0">
                <a:pos x="1098" y="1511"/>
              </a:cxn>
              <a:cxn ang="0">
                <a:pos x="949" y="1532"/>
              </a:cxn>
              <a:cxn ang="0">
                <a:pos x="801" y="1536"/>
              </a:cxn>
              <a:cxn ang="0">
                <a:pos x="653" y="1527"/>
              </a:cxn>
              <a:cxn ang="0">
                <a:pos x="515" y="1507"/>
              </a:cxn>
              <a:cxn ang="0">
                <a:pos x="385" y="1481"/>
              </a:cxn>
              <a:cxn ang="0">
                <a:pos x="270" y="1450"/>
              </a:cxn>
              <a:cxn ang="0">
                <a:pos x="169" y="1419"/>
              </a:cxn>
              <a:cxn ang="0">
                <a:pos x="90" y="1390"/>
              </a:cxn>
              <a:cxn ang="0">
                <a:pos x="33" y="1368"/>
              </a:cxn>
              <a:cxn ang="0">
                <a:pos x="4" y="1357"/>
              </a:cxn>
              <a:cxn ang="0">
                <a:pos x="0" y="1349"/>
              </a:cxn>
              <a:cxn ang="0">
                <a:pos x="4" y="1316"/>
              </a:cxn>
              <a:cxn ang="0">
                <a:pos x="14" y="1250"/>
              </a:cxn>
              <a:cxn ang="0">
                <a:pos x="32" y="1161"/>
              </a:cxn>
              <a:cxn ang="0">
                <a:pos x="57" y="1053"/>
              </a:cxn>
              <a:cxn ang="0">
                <a:pos x="92" y="929"/>
              </a:cxn>
              <a:cxn ang="0">
                <a:pos x="138" y="798"/>
              </a:cxn>
              <a:cxn ang="0">
                <a:pos x="197" y="661"/>
              </a:cxn>
              <a:cxn ang="0">
                <a:pos x="268" y="525"/>
              </a:cxn>
              <a:cxn ang="0">
                <a:pos x="356" y="395"/>
              </a:cxn>
              <a:cxn ang="0">
                <a:pos x="459" y="277"/>
              </a:cxn>
              <a:cxn ang="0">
                <a:pos x="580" y="175"/>
              </a:cxn>
            </a:cxnLst>
            <a:rect l="0" t="0" r="r" b="b"/>
            <a:pathLst>
              <a:path w="2032" h="1536">
                <a:moveTo>
                  <a:pt x="647" y="131"/>
                </a:moveTo>
                <a:lnTo>
                  <a:pt x="716" y="96"/>
                </a:lnTo>
                <a:lnTo>
                  <a:pt x="787" y="67"/>
                </a:lnTo>
                <a:lnTo>
                  <a:pt x="859" y="43"/>
                </a:lnTo>
                <a:lnTo>
                  <a:pt x="933" y="25"/>
                </a:lnTo>
                <a:lnTo>
                  <a:pt x="1008" y="11"/>
                </a:lnTo>
                <a:lnTo>
                  <a:pt x="1082" y="4"/>
                </a:lnTo>
                <a:lnTo>
                  <a:pt x="1157" y="0"/>
                </a:lnTo>
                <a:lnTo>
                  <a:pt x="1231" y="0"/>
                </a:lnTo>
                <a:lnTo>
                  <a:pt x="1305" y="3"/>
                </a:lnTo>
                <a:lnTo>
                  <a:pt x="1377" y="8"/>
                </a:lnTo>
                <a:lnTo>
                  <a:pt x="1448" y="17"/>
                </a:lnTo>
                <a:lnTo>
                  <a:pt x="1517" y="29"/>
                </a:lnTo>
                <a:lnTo>
                  <a:pt x="1582" y="42"/>
                </a:lnTo>
                <a:lnTo>
                  <a:pt x="1647" y="55"/>
                </a:lnTo>
                <a:lnTo>
                  <a:pt x="1706" y="70"/>
                </a:lnTo>
                <a:lnTo>
                  <a:pt x="1762" y="86"/>
                </a:lnTo>
                <a:lnTo>
                  <a:pt x="1814" y="102"/>
                </a:lnTo>
                <a:lnTo>
                  <a:pt x="1861" y="116"/>
                </a:lnTo>
                <a:lnTo>
                  <a:pt x="1905" y="131"/>
                </a:lnTo>
                <a:lnTo>
                  <a:pt x="1941" y="146"/>
                </a:lnTo>
                <a:lnTo>
                  <a:pt x="1972" y="157"/>
                </a:lnTo>
                <a:lnTo>
                  <a:pt x="1998" y="167"/>
                </a:lnTo>
                <a:lnTo>
                  <a:pt x="2016" y="175"/>
                </a:lnTo>
                <a:lnTo>
                  <a:pt x="2027" y="179"/>
                </a:lnTo>
                <a:lnTo>
                  <a:pt x="2032" y="182"/>
                </a:lnTo>
                <a:lnTo>
                  <a:pt x="2030" y="186"/>
                </a:lnTo>
                <a:lnTo>
                  <a:pt x="2029" y="200"/>
                </a:lnTo>
                <a:lnTo>
                  <a:pt x="2026" y="220"/>
                </a:lnTo>
                <a:lnTo>
                  <a:pt x="2021" y="249"/>
                </a:lnTo>
                <a:lnTo>
                  <a:pt x="2017" y="286"/>
                </a:lnTo>
                <a:lnTo>
                  <a:pt x="2008" y="327"/>
                </a:lnTo>
                <a:lnTo>
                  <a:pt x="2000" y="375"/>
                </a:lnTo>
                <a:lnTo>
                  <a:pt x="1988" y="427"/>
                </a:lnTo>
                <a:lnTo>
                  <a:pt x="1975" y="483"/>
                </a:lnTo>
                <a:lnTo>
                  <a:pt x="1957" y="542"/>
                </a:lnTo>
                <a:lnTo>
                  <a:pt x="1940" y="607"/>
                </a:lnTo>
                <a:lnTo>
                  <a:pt x="1918" y="672"/>
                </a:lnTo>
                <a:lnTo>
                  <a:pt x="1893" y="738"/>
                </a:lnTo>
                <a:lnTo>
                  <a:pt x="1865" y="807"/>
                </a:lnTo>
                <a:lnTo>
                  <a:pt x="1835" y="875"/>
                </a:lnTo>
                <a:lnTo>
                  <a:pt x="1801" y="944"/>
                </a:lnTo>
                <a:lnTo>
                  <a:pt x="1763" y="1011"/>
                </a:lnTo>
                <a:lnTo>
                  <a:pt x="1721" y="1076"/>
                </a:lnTo>
                <a:lnTo>
                  <a:pt x="1676" y="1141"/>
                </a:lnTo>
                <a:lnTo>
                  <a:pt x="1626" y="1202"/>
                </a:lnTo>
                <a:lnTo>
                  <a:pt x="1572" y="1259"/>
                </a:lnTo>
                <a:lnTo>
                  <a:pt x="1514" y="1313"/>
                </a:lnTo>
                <a:lnTo>
                  <a:pt x="1451" y="1361"/>
                </a:lnTo>
                <a:lnTo>
                  <a:pt x="1383" y="1405"/>
                </a:lnTo>
                <a:lnTo>
                  <a:pt x="1314" y="1440"/>
                </a:lnTo>
                <a:lnTo>
                  <a:pt x="1244" y="1469"/>
                </a:lnTo>
                <a:lnTo>
                  <a:pt x="1173" y="1494"/>
                </a:lnTo>
                <a:lnTo>
                  <a:pt x="1098" y="1511"/>
                </a:lnTo>
                <a:lnTo>
                  <a:pt x="1024" y="1524"/>
                </a:lnTo>
                <a:lnTo>
                  <a:pt x="949" y="1532"/>
                </a:lnTo>
                <a:lnTo>
                  <a:pt x="875" y="1536"/>
                </a:lnTo>
                <a:lnTo>
                  <a:pt x="801" y="1536"/>
                </a:lnTo>
                <a:lnTo>
                  <a:pt x="726" y="1533"/>
                </a:lnTo>
                <a:lnTo>
                  <a:pt x="653" y="1527"/>
                </a:lnTo>
                <a:lnTo>
                  <a:pt x="583" y="1519"/>
                </a:lnTo>
                <a:lnTo>
                  <a:pt x="515" y="1507"/>
                </a:lnTo>
                <a:lnTo>
                  <a:pt x="449" y="1495"/>
                </a:lnTo>
                <a:lnTo>
                  <a:pt x="385" y="1481"/>
                </a:lnTo>
                <a:lnTo>
                  <a:pt x="325" y="1466"/>
                </a:lnTo>
                <a:lnTo>
                  <a:pt x="270" y="1450"/>
                </a:lnTo>
                <a:lnTo>
                  <a:pt x="217" y="1434"/>
                </a:lnTo>
                <a:lnTo>
                  <a:pt x="169" y="1419"/>
                </a:lnTo>
                <a:lnTo>
                  <a:pt x="127" y="1405"/>
                </a:lnTo>
                <a:lnTo>
                  <a:pt x="90" y="1390"/>
                </a:lnTo>
                <a:lnTo>
                  <a:pt x="58" y="1379"/>
                </a:lnTo>
                <a:lnTo>
                  <a:pt x="33" y="1368"/>
                </a:lnTo>
                <a:lnTo>
                  <a:pt x="16" y="1361"/>
                </a:lnTo>
                <a:lnTo>
                  <a:pt x="4" y="1357"/>
                </a:lnTo>
                <a:lnTo>
                  <a:pt x="0" y="1355"/>
                </a:lnTo>
                <a:lnTo>
                  <a:pt x="0" y="1349"/>
                </a:lnTo>
                <a:lnTo>
                  <a:pt x="3" y="1336"/>
                </a:lnTo>
                <a:lnTo>
                  <a:pt x="4" y="1316"/>
                </a:lnTo>
                <a:lnTo>
                  <a:pt x="9" y="1287"/>
                </a:lnTo>
                <a:lnTo>
                  <a:pt x="14" y="1250"/>
                </a:lnTo>
                <a:lnTo>
                  <a:pt x="22" y="1209"/>
                </a:lnTo>
                <a:lnTo>
                  <a:pt x="32" y="1161"/>
                </a:lnTo>
                <a:lnTo>
                  <a:pt x="44" y="1109"/>
                </a:lnTo>
                <a:lnTo>
                  <a:pt x="57" y="1053"/>
                </a:lnTo>
                <a:lnTo>
                  <a:pt x="73" y="993"/>
                </a:lnTo>
                <a:lnTo>
                  <a:pt x="92" y="929"/>
                </a:lnTo>
                <a:lnTo>
                  <a:pt x="114" y="865"/>
                </a:lnTo>
                <a:lnTo>
                  <a:pt x="138" y="798"/>
                </a:lnTo>
                <a:lnTo>
                  <a:pt x="166" y="729"/>
                </a:lnTo>
                <a:lnTo>
                  <a:pt x="197" y="661"/>
                </a:lnTo>
                <a:lnTo>
                  <a:pt x="230" y="592"/>
                </a:lnTo>
                <a:lnTo>
                  <a:pt x="268" y="525"/>
                </a:lnTo>
                <a:lnTo>
                  <a:pt x="311" y="459"/>
                </a:lnTo>
                <a:lnTo>
                  <a:pt x="356" y="395"/>
                </a:lnTo>
                <a:lnTo>
                  <a:pt x="405" y="334"/>
                </a:lnTo>
                <a:lnTo>
                  <a:pt x="459" y="277"/>
                </a:lnTo>
                <a:lnTo>
                  <a:pt x="518" y="223"/>
                </a:lnTo>
                <a:lnTo>
                  <a:pt x="580" y="175"/>
                </a:lnTo>
                <a:lnTo>
                  <a:pt x="647" y="131"/>
                </a:lnTo>
              </a:path>
            </a:pathLst>
          </a:custGeom>
          <a:gradFill rotWithShape="1">
            <a:gsLst>
              <a:gs pos="0">
                <a:srgbClr val="FFCC00">
                  <a:gamma/>
                  <a:tint val="33333"/>
                  <a:invGamma/>
                </a:srgbClr>
              </a:gs>
              <a:gs pos="100000">
                <a:srgbClr val="FFCC00"/>
              </a:gs>
            </a:gsLst>
            <a:lin ang="18900000" scaled="1"/>
          </a:gradFill>
          <a:ln w="38100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8" name="Freeform 10"/>
          <p:cNvSpPr>
            <a:spLocks/>
          </p:cNvSpPr>
          <p:nvPr/>
        </p:nvSpPr>
        <p:spPr bwMode="gray">
          <a:xfrm rot="521906">
            <a:off x="4152900" y="3287713"/>
            <a:ext cx="4373563" cy="1689100"/>
          </a:xfrm>
          <a:custGeom>
            <a:avLst/>
            <a:gdLst/>
            <a:ahLst/>
            <a:cxnLst>
              <a:cxn ang="0">
                <a:pos x="1451" y="175"/>
              </a:cxn>
              <a:cxn ang="0">
                <a:pos x="1572" y="277"/>
              </a:cxn>
              <a:cxn ang="0">
                <a:pos x="1676" y="395"/>
              </a:cxn>
              <a:cxn ang="0">
                <a:pos x="1763" y="525"/>
              </a:cxn>
              <a:cxn ang="0">
                <a:pos x="1835" y="661"/>
              </a:cxn>
              <a:cxn ang="0">
                <a:pos x="1893" y="798"/>
              </a:cxn>
              <a:cxn ang="0">
                <a:pos x="1940" y="929"/>
              </a:cxn>
              <a:cxn ang="0">
                <a:pos x="1975" y="1053"/>
              </a:cxn>
              <a:cxn ang="0">
                <a:pos x="2000" y="1161"/>
              </a:cxn>
              <a:cxn ang="0">
                <a:pos x="2017" y="1250"/>
              </a:cxn>
              <a:cxn ang="0">
                <a:pos x="2026" y="1316"/>
              </a:cxn>
              <a:cxn ang="0">
                <a:pos x="2030" y="1349"/>
              </a:cxn>
              <a:cxn ang="0">
                <a:pos x="2027" y="1357"/>
              </a:cxn>
              <a:cxn ang="0">
                <a:pos x="1998" y="1368"/>
              </a:cxn>
              <a:cxn ang="0">
                <a:pos x="1941" y="1390"/>
              </a:cxn>
              <a:cxn ang="0">
                <a:pos x="1861" y="1419"/>
              </a:cxn>
              <a:cxn ang="0">
                <a:pos x="1762" y="1450"/>
              </a:cxn>
              <a:cxn ang="0">
                <a:pos x="1647" y="1481"/>
              </a:cxn>
              <a:cxn ang="0">
                <a:pos x="1517" y="1507"/>
              </a:cxn>
              <a:cxn ang="0">
                <a:pos x="1377" y="1527"/>
              </a:cxn>
              <a:cxn ang="0">
                <a:pos x="1231" y="1536"/>
              </a:cxn>
              <a:cxn ang="0">
                <a:pos x="1082" y="1532"/>
              </a:cxn>
              <a:cxn ang="0">
                <a:pos x="933" y="1511"/>
              </a:cxn>
              <a:cxn ang="0">
                <a:pos x="787" y="1469"/>
              </a:cxn>
              <a:cxn ang="0">
                <a:pos x="647" y="1405"/>
              </a:cxn>
              <a:cxn ang="0">
                <a:pos x="518" y="1313"/>
              </a:cxn>
              <a:cxn ang="0">
                <a:pos x="405" y="1202"/>
              </a:cxn>
              <a:cxn ang="0">
                <a:pos x="311" y="1076"/>
              </a:cxn>
              <a:cxn ang="0">
                <a:pos x="230" y="944"/>
              </a:cxn>
              <a:cxn ang="0">
                <a:pos x="166" y="806"/>
              </a:cxn>
              <a:cxn ang="0">
                <a:pos x="114" y="672"/>
              </a:cxn>
              <a:cxn ang="0">
                <a:pos x="73" y="542"/>
              </a:cxn>
              <a:cxn ang="0">
                <a:pos x="44" y="427"/>
              </a:cxn>
              <a:cxn ang="0">
                <a:pos x="22" y="326"/>
              </a:cxn>
              <a:cxn ang="0">
                <a:pos x="9" y="249"/>
              </a:cxn>
              <a:cxn ang="0">
                <a:pos x="3" y="200"/>
              </a:cxn>
              <a:cxn ang="0">
                <a:pos x="0" y="182"/>
              </a:cxn>
              <a:cxn ang="0">
                <a:pos x="16" y="175"/>
              </a:cxn>
              <a:cxn ang="0">
                <a:pos x="58" y="157"/>
              </a:cxn>
              <a:cxn ang="0">
                <a:pos x="127" y="131"/>
              </a:cxn>
              <a:cxn ang="0">
                <a:pos x="217" y="102"/>
              </a:cxn>
              <a:cxn ang="0">
                <a:pos x="325" y="70"/>
              </a:cxn>
              <a:cxn ang="0">
                <a:pos x="449" y="42"/>
              </a:cxn>
              <a:cxn ang="0">
                <a:pos x="583" y="17"/>
              </a:cxn>
              <a:cxn ang="0">
                <a:pos x="726" y="3"/>
              </a:cxn>
              <a:cxn ang="0">
                <a:pos x="875" y="0"/>
              </a:cxn>
              <a:cxn ang="0">
                <a:pos x="1024" y="11"/>
              </a:cxn>
              <a:cxn ang="0">
                <a:pos x="1173" y="43"/>
              </a:cxn>
              <a:cxn ang="0">
                <a:pos x="1314" y="96"/>
              </a:cxn>
            </a:cxnLst>
            <a:rect l="0" t="0" r="r" b="b"/>
            <a:pathLst>
              <a:path w="2032" h="1536">
                <a:moveTo>
                  <a:pt x="1383" y="131"/>
                </a:moveTo>
                <a:lnTo>
                  <a:pt x="1451" y="175"/>
                </a:lnTo>
                <a:lnTo>
                  <a:pt x="1514" y="223"/>
                </a:lnTo>
                <a:lnTo>
                  <a:pt x="1572" y="277"/>
                </a:lnTo>
                <a:lnTo>
                  <a:pt x="1626" y="334"/>
                </a:lnTo>
                <a:lnTo>
                  <a:pt x="1676" y="395"/>
                </a:lnTo>
                <a:lnTo>
                  <a:pt x="1721" y="459"/>
                </a:lnTo>
                <a:lnTo>
                  <a:pt x="1763" y="525"/>
                </a:lnTo>
                <a:lnTo>
                  <a:pt x="1801" y="592"/>
                </a:lnTo>
                <a:lnTo>
                  <a:pt x="1835" y="661"/>
                </a:lnTo>
                <a:lnTo>
                  <a:pt x="1865" y="729"/>
                </a:lnTo>
                <a:lnTo>
                  <a:pt x="1893" y="798"/>
                </a:lnTo>
                <a:lnTo>
                  <a:pt x="1918" y="865"/>
                </a:lnTo>
                <a:lnTo>
                  <a:pt x="1940" y="929"/>
                </a:lnTo>
                <a:lnTo>
                  <a:pt x="1957" y="993"/>
                </a:lnTo>
                <a:lnTo>
                  <a:pt x="1975" y="1053"/>
                </a:lnTo>
                <a:lnTo>
                  <a:pt x="1988" y="1109"/>
                </a:lnTo>
                <a:lnTo>
                  <a:pt x="2000" y="1161"/>
                </a:lnTo>
                <a:lnTo>
                  <a:pt x="2008" y="1209"/>
                </a:lnTo>
                <a:lnTo>
                  <a:pt x="2017" y="1250"/>
                </a:lnTo>
                <a:lnTo>
                  <a:pt x="2021" y="1287"/>
                </a:lnTo>
                <a:lnTo>
                  <a:pt x="2026" y="1316"/>
                </a:lnTo>
                <a:lnTo>
                  <a:pt x="2029" y="1336"/>
                </a:lnTo>
                <a:lnTo>
                  <a:pt x="2030" y="1349"/>
                </a:lnTo>
                <a:lnTo>
                  <a:pt x="2032" y="1355"/>
                </a:lnTo>
                <a:lnTo>
                  <a:pt x="2027" y="1357"/>
                </a:lnTo>
                <a:lnTo>
                  <a:pt x="2016" y="1361"/>
                </a:lnTo>
                <a:lnTo>
                  <a:pt x="1998" y="1368"/>
                </a:lnTo>
                <a:lnTo>
                  <a:pt x="1972" y="1378"/>
                </a:lnTo>
                <a:lnTo>
                  <a:pt x="1941" y="1390"/>
                </a:lnTo>
                <a:lnTo>
                  <a:pt x="1905" y="1405"/>
                </a:lnTo>
                <a:lnTo>
                  <a:pt x="1861" y="1419"/>
                </a:lnTo>
                <a:lnTo>
                  <a:pt x="1814" y="1434"/>
                </a:lnTo>
                <a:lnTo>
                  <a:pt x="1762" y="1450"/>
                </a:lnTo>
                <a:lnTo>
                  <a:pt x="1706" y="1466"/>
                </a:lnTo>
                <a:lnTo>
                  <a:pt x="1647" y="1481"/>
                </a:lnTo>
                <a:lnTo>
                  <a:pt x="1582" y="1495"/>
                </a:lnTo>
                <a:lnTo>
                  <a:pt x="1517" y="1507"/>
                </a:lnTo>
                <a:lnTo>
                  <a:pt x="1448" y="1518"/>
                </a:lnTo>
                <a:lnTo>
                  <a:pt x="1377" y="1527"/>
                </a:lnTo>
                <a:lnTo>
                  <a:pt x="1305" y="1533"/>
                </a:lnTo>
                <a:lnTo>
                  <a:pt x="1231" y="1536"/>
                </a:lnTo>
                <a:lnTo>
                  <a:pt x="1157" y="1536"/>
                </a:lnTo>
                <a:lnTo>
                  <a:pt x="1082" y="1532"/>
                </a:lnTo>
                <a:lnTo>
                  <a:pt x="1008" y="1524"/>
                </a:lnTo>
                <a:lnTo>
                  <a:pt x="933" y="1511"/>
                </a:lnTo>
                <a:lnTo>
                  <a:pt x="859" y="1494"/>
                </a:lnTo>
                <a:lnTo>
                  <a:pt x="787" y="1469"/>
                </a:lnTo>
                <a:lnTo>
                  <a:pt x="716" y="1440"/>
                </a:lnTo>
                <a:lnTo>
                  <a:pt x="647" y="1405"/>
                </a:lnTo>
                <a:lnTo>
                  <a:pt x="580" y="1361"/>
                </a:lnTo>
                <a:lnTo>
                  <a:pt x="518" y="1313"/>
                </a:lnTo>
                <a:lnTo>
                  <a:pt x="459" y="1259"/>
                </a:lnTo>
                <a:lnTo>
                  <a:pt x="405" y="1202"/>
                </a:lnTo>
                <a:lnTo>
                  <a:pt x="356" y="1141"/>
                </a:lnTo>
                <a:lnTo>
                  <a:pt x="311" y="1076"/>
                </a:lnTo>
                <a:lnTo>
                  <a:pt x="268" y="1011"/>
                </a:lnTo>
                <a:lnTo>
                  <a:pt x="230" y="944"/>
                </a:lnTo>
                <a:lnTo>
                  <a:pt x="197" y="875"/>
                </a:lnTo>
                <a:lnTo>
                  <a:pt x="166" y="806"/>
                </a:lnTo>
                <a:lnTo>
                  <a:pt x="138" y="738"/>
                </a:lnTo>
                <a:lnTo>
                  <a:pt x="114" y="672"/>
                </a:lnTo>
                <a:lnTo>
                  <a:pt x="92" y="607"/>
                </a:lnTo>
                <a:lnTo>
                  <a:pt x="73" y="542"/>
                </a:lnTo>
                <a:lnTo>
                  <a:pt x="57" y="483"/>
                </a:lnTo>
                <a:lnTo>
                  <a:pt x="44" y="427"/>
                </a:lnTo>
                <a:lnTo>
                  <a:pt x="32" y="375"/>
                </a:lnTo>
                <a:lnTo>
                  <a:pt x="22" y="326"/>
                </a:lnTo>
                <a:lnTo>
                  <a:pt x="14" y="286"/>
                </a:lnTo>
                <a:lnTo>
                  <a:pt x="9" y="249"/>
                </a:lnTo>
                <a:lnTo>
                  <a:pt x="4" y="220"/>
                </a:lnTo>
                <a:lnTo>
                  <a:pt x="3" y="200"/>
                </a:lnTo>
                <a:lnTo>
                  <a:pt x="0" y="186"/>
                </a:lnTo>
                <a:lnTo>
                  <a:pt x="0" y="182"/>
                </a:lnTo>
                <a:lnTo>
                  <a:pt x="4" y="179"/>
                </a:lnTo>
                <a:lnTo>
                  <a:pt x="16" y="175"/>
                </a:lnTo>
                <a:lnTo>
                  <a:pt x="33" y="167"/>
                </a:lnTo>
                <a:lnTo>
                  <a:pt x="58" y="157"/>
                </a:lnTo>
                <a:lnTo>
                  <a:pt x="90" y="146"/>
                </a:lnTo>
                <a:lnTo>
                  <a:pt x="127" y="131"/>
                </a:lnTo>
                <a:lnTo>
                  <a:pt x="169" y="116"/>
                </a:lnTo>
                <a:lnTo>
                  <a:pt x="217" y="102"/>
                </a:lnTo>
                <a:lnTo>
                  <a:pt x="270" y="86"/>
                </a:lnTo>
                <a:lnTo>
                  <a:pt x="325" y="70"/>
                </a:lnTo>
                <a:lnTo>
                  <a:pt x="385" y="55"/>
                </a:lnTo>
                <a:lnTo>
                  <a:pt x="449" y="42"/>
                </a:lnTo>
                <a:lnTo>
                  <a:pt x="515" y="29"/>
                </a:lnTo>
                <a:lnTo>
                  <a:pt x="583" y="17"/>
                </a:lnTo>
                <a:lnTo>
                  <a:pt x="653" y="8"/>
                </a:lnTo>
                <a:lnTo>
                  <a:pt x="726" y="3"/>
                </a:lnTo>
                <a:lnTo>
                  <a:pt x="801" y="0"/>
                </a:lnTo>
                <a:lnTo>
                  <a:pt x="875" y="0"/>
                </a:lnTo>
                <a:lnTo>
                  <a:pt x="949" y="4"/>
                </a:lnTo>
                <a:lnTo>
                  <a:pt x="1024" y="11"/>
                </a:lnTo>
                <a:lnTo>
                  <a:pt x="1098" y="24"/>
                </a:lnTo>
                <a:lnTo>
                  <a:pt x="1173" y="43"/>
                </a:lnTo>
                <a:lnTo>
                  <a:pt x="1244" y="67"/>
                </a:lnTo>
                <a:lnTo>
                  <a:pt x="1314" y="96"/>
                </a:lnTo>
                <a:lnTo>
                  <a:pt x="1383" y="131"/>
                </a:lnTo>
              </a:path>
            </a:pathLst>
          </a:custGeom>
          <a:gradFill rotWithShape="1">
            <a:gsLst>
              <a:gs pos="0">
                <a:srgbClr val="FF7E3D">
                  <a:gamma/>
                  <a:tint val="33333"/>
                  <a:invGamma/>
                </a:srgbClr>
              </a:gs>
              <a:gs pos="100000">
                <a:srgbClr val="FF7E3D"/>
              </a:gs>
            </a:gsLst>
            <a:lin ang="2700000" scaled="1"/>
          </a:gradFill>
          <a:ln w="38100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9" name="Freeform 11"/>
          <p:cNvSpPr>
            <a:spLocks/>
          </p:cNvSpPr>
          <p:nvPr/>
        </p:nvSpPr>
        <p:spPr bwMode="gray">
          <a:xfrm>
            <a:off x="3384550" y="3111500"/>
            <a:ext cx="2044700" cy="3557588"/>
          </a:xfrm>
          <a:custGeom>
            <a:avLst/>
            <a:gdLst/>
            <a:ahLst/>
            <a:cxnLst>
              <a:cxn ang="0">
                <a:pos x="1467" y="1246"/>
              </a:cxn>
              <a:cxn ang="0">
                <a:pos x="1444" y="1390"/>
              </a:cxn>
              <a:cxn ang="0">
                <a:pos x="1400" y="1529"/>
              </a:cxn>
              <a:cxn ang="0">
                <a:pos x="1339" y="1662"/>
              </a:cxn>
              <a:cxn ang="0">
                <a:pos x="1267" y="1784"/>
              </a:cxn>
              <a:cxn ang="0">
                <a:pos x="1187" y="1898"/>
              </a:cxn>
              <a:cxn ang="0">
                <a:pos x="1102" y="2002"/>
              </a:cxn>
              <a:cxn ang="0">
                <a:pos x="1019" y="2094"/>
              </a:cxn>
              <a:cxn ang="0">
                <a:pos x="939" y="2174"/>
              </a:cxn>
              <a:cxn ang="0">
                <a:pos x="866" y="2240"/>
              </a:cxn>
              <a:cxn ang="0">
                <a:pos x="806" y="2291"/>
              </a:cxn>
              <a:cxn ang="0">
                <a:pos x="763" y="2326"/>
              </a:cxn>
              <a:cxn ang="0">
                <a:pos x="739" y="2343"/>
              </a:cxn>
              <a:cxn ang="0">
                <a:pos x="732" y="2343"/>
              </a:cxn>
              <a:cxn ang="0">
                <a:pos x="709" y="2326"/>
              </a:cxn>
              <a:cxn ang="0">
                <a:pos x="665" y="2291"/>
              </a:cxn>
              <a:cxn ang="0">
                <a:pos x="604" y="2240"/>
              </a:cxn>
              <a:cxn ang="0">
                <a:pos x="532" y="2174"/>
              </a:cxn>
              <a:cxn ang="0">
                <a:pos x="452" y="2094"/>
              </a:cxn>
              <a:cxn ang="0">
                <a:pos x="367" y="2002"/>
              </a:cxn>
              <a:cxn ang="0">
                <a:pos x="284" y="1898"/>
              </a:cxn>
              <a:cxn ang="0">
                <a:pos x="204" y="1784"/>
              </a:cxn>
              <a:cxn ang="0">
                <a:pos x="131" y="1662"/>
              </a:cxn>
              <a:cxn ang="0">
                <a:pos x="71" y="1529"/>
              </a:cxn>
              <a:cxn ang="0">
                <a:pos x="27" y="1390"/>
              </a:cxn>
              <a:cxn ang="0">
                <a:pos x="4" y="1246"/>
              </a:cxn>
              <a:cxn ang="0">
                <a:pos x="4" y="1099"/>
              </a:cxn>
              <a:cxn ang="0">
                <a:pos x="27" y="954"/>
              </a:cxn>
              <a:cxn ang="0">
                <a:pos x="71" y="816"/>
              </a:cxn>
              <a:cxn ang="0">
                <a:pos x="131" y="684"/>
              </a:cxn>
              <a:cxn ang="0">
                <a:pos x="204" y="560"/>
              </a:cxn>
              <a:cxn ang="0">
                <a:pos x="284" y="446"/>
              </a:cxn>
              <a:cxn ang="0">
                <a:pos x="367" y="343"/>
              </a:cxn>
              <a:cxn ang="0">
                <a:pos x="452" y="251"/>
              </a:cxn>
              <a:cxn ang="0">
                <a:pos x="532" y="171"/>
              </a:cxn>
              <a:cxn ang="0">
                <a:pos x="604" y="105"/>
              </a:cxn>
              <a:cxn ang="0">
                <a:pos x="665" y="55"/>
              </a:cxn>
              <a:cxn ang="0">
                <a:pos x="709" y="19"/>
              </a:cxn>
              <a:cxn ang="0">
                <a:pos x="732" y="1"/>
              </a:cxn>
              <a:cxn ang="0">
                <a:pos x="739" y="1"/>
              </a:cxn>
              <a:cxn ang="0">
                <a:pos x="763" y="19"/>
              </a:cxn>
              <a:cxn ang="0">
                <a:pos x="806" y="55"/>
              </a:cxn>
              <a:cxn ang="0">
                <a:pos x="866" y="105"/>
              </a:cxn>
              <a:cxn ang="0">
                <a:pos x="939" y="171"/>
              </a:cxn>
              <a:cxn ang="0">
                <a:pos x="1019" y="251"/>
              </a:cxn>
              <a:cxn ang="0">
                <a:pos x="1102" y="343"/>
              </a:cxn>
              <a:cxn ang="0">
                <a:pos x="1187" y="446"/>
              </a:cxn>
              <a:cxn ang="0">
                <a:pos x="1267" y="560"/>
              </a:cxn>
              <a:cxn ang="0">
                <a:pos x="1339" y="684"/>
              </a:cxn>
              <a:cxn ang="0">
                <a:pos x="1400" y="816"/>
              </a:cxn>
              <a:cxn ang="0">
                <a:pos x="1444" y="954"/>
              </a:cxn>
              <a:cxn ang="0">
                <a:pos x="1467" y="1099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5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5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40"/>
                </a:lnTo>
                <a:lnTo>
                  <a:pt x="835" y="2266"/>
                </a:lnTo>
                <a:lnTo>
                  <a:pt x="806" y="2291"/>
                </a:lnTo>
                <a:lnTo>
                  <a:pt x="783" y="2310"/>
                </a:lnTo>
                <a:lnTo>
                  <a:pt x="763" y="2326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6"/>
                </a:lnTo>
                <a:lnTo>
                  <a:pt x="688" y="2310"/>
                </a:lnTo>
                <a:lnTo>
                  <a:pt x="665" y="2291"/>
                </a:lnTo>
                <a:lnTo>
                  <a:pt x="636" y="2266"/>
                </a:lnTo>
                <a:lnTo>
                  <a:pt x="604" y="2240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5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5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9"/>
                </a:lnTo>
                <a:lnTo>
                  <a:pt x="13" y="1026"/>
                </a:lnTo>
                <a:lnTo>
                  <a:pt x="27" y="954"/>
                </a:lnTo>
                <a:lnTo>
                  <a:pt x="48" y="884"/>
                </a:lnTo>
                <a:lnTo>
                  <a:pt x="71" y="816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5"/>
                </a:lnTo>
                <a:lnTo>
                  <a:pt x="452" y="251"/>
                </a:lnTo>
                <a:lnTo>
                  <a:pt x="493" y="210"/>
                </a:lnTo>
                <a:lnTo>
                  <a:pt x="532" y="171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1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5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6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6"/>
                </a:lnTo>
                <a:lnTo>
                  <a:pt x="1467" y="1099"/>
                </a:lnTo>
                <a:lnTo>
                  <a:pt x="1470" y="1173"/>
                </a:lnTo>
              </a:path>
            </a:pathLst>
          </a:custGeom>
          <a:gradFill rotWithShape="1">
            <a:gsLst>
              <a:gs pos="0">
                <a:srgbClr val="FF0066">
                  <a:gamma/>
                  <a:tint val="33333"/>
                  <a:invGamma/>
                </a:srgbClr>
              </a:gs>
              <a:gs pos="100000">
                <a:srgbClr val="FF0066"/>
              </a:gs>
            </a:gsLst>
            <a:lin ang="5400000" scaled="1"/>
          </a:gradFill>
          <a:ln w="38100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gray">
          <a:xfrm>
            <a:off x="3348038" y="2451100"/>
            <a:ext cx="2232025" cy="145256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91581" dir="3378596" algn="ctr" rotWithShape="0">
              <a:srgbClr val="B2B2B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400" b="1" dirty="0"/>
              <a:t>Задачи</a:t>
            </a:r>
          </a:p>
          <a:p>
            <a:pPr algn="ctr">
              <a:defRPr/>
            </a:pPr>
            <a:r>
              <a:rPr lang="ru-RU" sz="2400" b="1" dirty="0"/>
              <a:t>проекта</a:t>
            </a:r>
          </a:p>
        </p:txBody>
      </p:sp>
      <p:sp>
        <p:nvSpPr>
          <p:cNvPr id="27660" name="Rectangle 15"/>
          <p:cNvSpPr>
            <a:spLocks noChangeArrowheads="1"/>
          </p:cNvSpPr>
          <p:nvPr/>
        </p:nvSpPr>
        <p:spPr bwMode="auto">
          <a:xfrm>
            <a:off x="5435600" y="1773238"/>
            <a:ext cx="21796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/>
              <a:t>Организовать изготовление кормушек</a:t>
            </a:r>
          </a:p>
        </p:txBody>
      </p:sp>
      <p:sp>
        <p:nvSpPr>
          <p:cNvPr id="27661" name="Rectangle 16"/>
          <p:cNvSpPr>
            <a:spLocks noChangeArrowheads="1"/>
          </p:cNvSpPr>
          <p:nvPr/>
        </p:nvSpPr>
        <p:spPr bwMode="auto">
          <a:xfrm rot="1526204">
            <a:off x="1108075" y="1839913"/>
            <a:ext cx="25288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Сделать , книжки-малышки с загадками про птиц</a:t>
            </a:r>
          </a:p>
        </p:txBody>
      </p:sp>
      <p:sp>
        <p:nvSpPr>
          <p:cNvPr id="27662" name="Rectangle 17"/>
          <p:cNvSpPr>
            <a:spLocks noChangeArrowheads="1"/>
          </p:cNvSpPr>
          <p:nvPr/>
        </p:nvSpPr>
        <p:spPr bwMode="auto">
          <a:xfrm>
            <a:off x="4000500" y="642938"/>
            <a:ext cx="1866900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dirty="0"/>
              <a:t>Подготовить материал для практического оказания помощи птицам </a:t>
            </a:r>
          </a:p>
          <a:p>
            <a:endParaRPr lang="ru-RU" b="1" dirty="0"/>
          </a:p>
        </p:txBody>
      </p:sp>
      <p:sp>
        <p:nvSpPr>
          <p:cNvPr id="27663" name="Rectangle 18"/>
          <p:cNvSpPr>
            <a:spLocks noChangeArrowheads="1"/>
          </p:cNvSpPr>
          <p:nvPr/>
        </p:nvSpPr>
        <p:spPr bwMode="auto">
          <a:xfrm rot="1807626">
            <a:off x="5514975" y="3706813"/>
            <a:ext cx="256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/>
              <a:t>Провести конкурс стихов</a:t>
            </a:r>
          </a:p>
        </p:txBody>
      </p:sp>
      <p:sp>
        <p:nvSpPr>
          <p:cNvPr id="27664" name="Rectangle 19"/>
          <p:cNvSpPr>
            <a:spLocks noChangeArrowheads="1"/>
          </p:cNvSpPr>
          <p:nvPr/>
        </p:nvSpPr>
        <p:spPr bwMode="auto">
          <a:xfrm>
            <a:off x="3571875" y="4149725"/>
            <a:ext cx="25923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/>
              <a:t>Прочитать </a:t>
            </a:r>
          </a:p>
          <a:p>
            <a:r>
              <a:rPr lang="ru-RU" b="1"/>
              <a:t>литературу</a:t>
            </a:r>
          </a:p>
          <a:p>
            <a:r>
              <a:rPr lang="ru-RU" b="1"/>
              <a:t> по теме</a:t>
            </a:r>
          </a:p>
          <a:p>
            <a:r>
              <a:rPr lang="ru-RU" b="1"/>
              <a:t> проекта</a:t>
            </a:r>
          </a:p>
        </p:txBody>
      </p:sp>
      <p:sp>
        <p:nvSpPr>
          <p:cNvPr id="27665" name="Rectangle 20"/>
          <p:cNvSpPr>
            <a:spLocks noChangeArrowheads="1"/>
          </p:cNvSpPr>
          <p:nvPr/>
        </p:nvSpPr>
        <p:spPr bwMode="auto">
          <a:xfrm rot="-1464882">
            <a:off x="1036638" y="3460750"/>
            <a:ext cx="2424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/>
              <a:t>Провести тематические классные часы.Викторина.</a:t>
            </a:r>
          </a:p>
        </p:txBody>
      </p:sp>
      <p:sp>
        <p:nvSpPr>
          <p:cNvPr id="27666" name="Заголовок 23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286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«Поможем зимующим птицам»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2-й класс:</a:t>
            </a:r>
          </a:p>
          <a:p>
            <a:pPr algn="ctr">
              <a:buNone/>
            </a:pPr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развитие умений определять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тему исследований,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анализировать,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сравнивать, </a:t>
            </a:r>
          </a:p>
          <a:p>
            <a:pPr algn="ct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формулировать результаты исследования</a:t>
            </a:r>
            <a:r>
              <a:rPr lang="ru-RU" sz="2400" b="1" dirty="0" smtClean="0"/>
              <a:t> </a:t>
            </a:r>
          </a:p>
          <a:p>
            <a:pPr algn="ctr">
              <a:buNone/>
            </a:pPr>
            <a:endParaRPr lang="ru-RU" sz="2400" b="1" dirty="0"/>
          </a:p>
        </p:txBody>
      </p:sp>
      <p:pic>
        <p:nvPicPr>
          <p:cNvPr id="4" name="Рисунок 3" descr="http://crr-224.ucoz.ru/Centr_kons/gotovnosti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72208" cy="1844824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онферен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Конференция</Template>
  <TotalTime>1035</TotalTime>
  <Words>614</Words>
  <Application>Microsoft Office PowerPoint</Application>
  <PresentationFormat>Экран (4:3)</PresentationFormat>
  <Paragraphs>143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Конференция</vt:lpstr>
      <vt:lpstr>Слайд 1</vt:lpstr>
      <vt:lpstr>Цель образования в России, обеспечиваемая ФГОС второго поколения</vt:lpstr>
      <vt:lpstr>Слайд 3</vt:lpstr>
      <vt:lpstr>Слайд 4</vt:lpstr>
      <vt:lpstr>Стадии работы     5 «П»</vt:lpstr>
      <vt:lpstr>Слайд 6</vt:lpstr>
      <vt:lpstr>Слайд 7</vt:lpstr>
      <vt:lpstr>  «Поможем зимующим птицам» </vt:lpstr>
      <vt:lpstr>Слайд 9</vt:lpstr>
      <vt:lpstr>Слайд 10</vt:lpstr>
      <vt:lpstr>Слайд 11</vt:lpstr>
      <vt:lpstr>Слайд 12</vt:lpstr>
      <vt:lpstr>ХЛЕБ всему голова</vt:lpstr>
      <vt:lpstr>Слайд 14</vt:lpstr>
      <vt:lpstr>Проект «Молоко»</vt:lpstr>
      <vt:lpstr>«Мы за здоровый образ жизни»</vt:lpstr>
      <vt:lpstr>Слайд 17</vt:lpstr>
      <vt:lpstr> Там на невиданных дорожках </vt:lpstr>
      <vt:lpstr> Проектно-исследовательская деятельность: </vt:lpstr>
      <vt:lpstr>Слайд 20</vt:lpstr>
      <vt:lpstr>Слайд 21</vt:lpstr>
      <vt:lpstr>Слайд 22</vt:lpstr>
      <vt:lpstr>Слайд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</dc:creator>
  <cp:lastModifiedBy>учитель</cp:lastModifiedBy>
  <cp:revision>123</cp:revision>
  <dcterms:created xsi:type="dcterms:W3CDTF">2011-07-26T08:32:23Z</dcterms:created>
  <dcterms:modified xsi:type="dcterms:W3CDTF">2015-02-17T08:26:07Z</dcterms:modified>
</cp:coreProperties>
</file>