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3" r:id="rId3"/>
    <p:sldId id="257" r:id="rId4"/>
    <p:sldId id="272" r:id="rId5"/>
    <p:sldId id="259" r:id="rId6"/>
    <p:sldId id="261" r:id="rId7"/>
    <p:sldId id="260" r:id="rId8"/>
    <p:sldId id="273" r:id="rId9"/>
    <p:sldId id="258" r:id="rId10"/>
    <p:sldId id="262" r:id="rId11"/>
    <p:sldId id="271" r:id="rId12"/>
    <p:sldId id="264" r:id="rId13"/>
    <p:sldId id="267" r:id="rId14"/>
    <p:sldId id="274" r:id="rId15"/>
    <p:sldId id="268" r:id="rId16"/>
    <p:sldId id="275" r:id="rId17"/>
    <p:sldId id="270" r:id="rId18"/>
    <p:sldId id="276" r:id="rId19"/>
    <p:sldId id="265" r:id="rId20"/>
    <p:sldId id="266" r:id="rId21"/>
    <p:sldId id="26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5018" autoAdjust="0"/>
  </p:normalViewPr>
  <p:slideViewPr>
    <p:cSldViewPr>
      <p:cViewPr varScale="1">
        <p:scale>
          <a:sx n="70" d="100"/>
          <a:sy n="70" d="100"/>
        </p:scale>
        <p:origin x="-5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2120E-7EA8-4602-8A07-DD26AF22403C}" type="datetimeFigureOut">
              <a:rPr lang="ru-RU" smtClean="0"/>
              <a:pPr/>
              <a:t>23.05.2014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429D2E-C764-42D3-852E-66DFF167970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audio" Target="file:///F:\&#1059;%20&#1074;&#1099;&#1087;&#1091;&#1089;&#1082;&#1085;&#1086;&#1084;&#1091;%201%20&#1082;&#1083;&#1072;&#1089;&#1089;\&#1047;&#1076;&#1088;&#1072;&#1074;&#1089;&#1090;&#1074;&#1091;&#1081;,%20&#1096;&#1082;&#1086;&#1083;&#1072;!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9;%20&#1074;&#1099;&#1087;&#1091;&#1089;&#1082;&#1085;&#1086;&#1084;&#1091;%201%20&#1082;&#1083;&#1072;&#1089;&#1089;\&#1047;&#1076;&#1088;&#1072;&#1074;&#1089;&#1090;&#1074;&#1091;&#1081;,%20&#1096;&#1082;&#1086;&#1083;&#1072;!.mp3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9;%20&#1074;&#1099;&#1087;&#1091;&#1089;&#1082;&#1085;&#1086;&#1084;&#1091;%201%20&#1082;&#1083;&#1072;&#1089;&#1089;\&#1047;&#1076;&#1088;&#1072;&#1074;&#1089;&#1090;&#1074;&#1091;&#1081;,%20&#1096;&#1082;&#1086;&#1083;&#1072;!.mp3" TargetMode="Externa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53.jpeg"/><Relationship Id="rId18" Type="http://schemas.openxmlformats.org/officeDocument/2006/relationships/image" Target="../media/image58.jpeg"/><Relationship Id="rId3" Type="http://schemas.openxmlformats.org/officeDocument/2006/relationships/image" Target="../media/image45.jpeg"/><Relationship Id="rId21" Type="http://schemas.openxmlformats.org/officeDocument/2006/relationships/image" Target="../media/image61.jpeg"/><Relationship Id="rId7" Type="http://schemas.openxmlformats.org/officeDocument/2006/relationships/image" Target="../media/image48.jpeg"/><Relationship Id="rId12" Type="http://schemas.openxmlformats.org/officeDocument/2006/relationships/image" Target="../media/image52.jpeg"/><Relationship Id="rId17" Type="http://schemas.openxmlformats.org/officeDocument/2006/relationships/image" Target="../media/image57.jpeg"/><Relationship Id="rId25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6.jpeg"/><Relationship Id="rId20" Type="http://schemas.openxmlformats.org/officeDocument/2006/relationships/image" Target="../media/image60.jpeg"/><Relationship Id="rId1" Type="http://schemas.openxmlformats.org/officeDocument/2006/relationships/audio" Target="file:///F:\&#1059;%20&#1074;&#1099;&#1087;&#1091;&#1089;&#1082;&#1085;&#1086;&#1084;&#1091;%201%20&#1082;&#1083;&#1072;&#1089;&#1089;\&#1047;&#1076;&#1088;&#1072;&#1074;&#1089;&#1090;&#1074;&#1091;&#1081;,%20&#1096;&#1082;&#1086;&#1083;&#1072;!.mp3" TargetMode="External"/><Relationship Id="rId6" Type="http://schemas.openxmlformats.org/officeDocument/2006/relationships/image" Target="../media/image47.jpeg"/><Relationship Id="rId11" Type="http://schemas.openxmlformats.org/officeDocument/2006/relationships/image" Target="../media/image51.jpeg"/><Relationship Id="rId24" Type="http://schemas.openxmlformats.org/officeDocument/2006/relationships/image" Target="../media/image64.jpeg"/><Relationship Id="rId5" Type="http://schemas.openxmlformats.org/officeDocument/2006/relationships/image" Target="../media/image46.jpeg"/><Relationship Id="rId15" Type="http://schemas.openxmlformats.org/officeDocument/2006/relationships/image" Target="../media/image55.jpeg"/><Relationship Id="rId23" Type="http://schemas.openxmlformats.org/officeDocument/2006/relationships/image" Target="../media/image63.jpeg"/><Relationship Id="rId10" Type="http://schemas.openxmlformats.org/officeDocument/2006/relationships/image" Target="../media/image50.jpeg"/><Relationship Id="rId19" Type="http://schemas.openxmlformats.org/officeDocument/2006/relationships/image" Target="../media/image59.jpeg"/><Relationship Id="rId4" Type="http://schemas.openxmlformats.org/officeDocument/2006/relationships/image" Target="../media/image18.jpe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Relationship Id="rId22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9;%20&#1074;&#1099;&#1087;&#1091;&#1089;&#1082;&#1085;&#1086;&#1084;&#1091;%201%20&#1082;&#1083;&#1072;&#1089;&#1089;\&#1047;&#1076;&#1088;&#1072;&#1074;&#1089;&#1090;&#1074;&#1091;&#1081;,%20&#1096;&#1082;&#1086;&#1083;&#1072;!.mp3" TargetMode="Externa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9;%20&#1074;&#1099;&#1087;&#1091;&#1089;&#1082;&#1085;&#1086;&#1084;&#1091;%201%20&#1082;&#1083;&#1072;&#1089;&#1089;\&#1047;&#1076;&#1088;&#1072;&#1074;&#1089;&#1090;&#1074;&#1091;&#1081;,%20&#1096;&#1082;&#1086;&#1083;&#1072;!.mp3" TargetMode="Externa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9;%20&#1074;&#1099;&#1087;&#1091;&#1089;&#1082;&#1085;&#1086;&#1084;&#1091;%201%20&#1082;&#1083;&#1072;&#1089;&#1089;\&#1047;&#1076;&#1088;&#1072;&#1074;&#1089;&#1090;&#1074;&#1091;&#1081;,%20&#1096;&#1082;&#1086;&#1083;&#1072;!.mp3" TargetMode="Externa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jpeg"/><Relationship Id="rId12" Type="http://schemas.openxmlformats.org/officeDocument/2006/relationships/image" Target="../media/image97.png"/><Relationship Id="rId2" Type="http://schemas.openxmlformats.org/officeDocument/2006/relationships/audio" Target="file:///F:\&#1059;%20&#1074;&#1099;&#1087;&#1091;&#1089;&#1082;&#1085;&#1086;&#1084;&#1091;%201%20&#1082;&#1083;&#1072;&#1089;&#1089;\&#1047;&#1076;&#1088;&#1072;&#1074;&#1089;&#1090;&#1074;&#1091;&#1081;,%20&#1096;&#1082;&#1086;&#1083;&#1072;!.mp3" TargetMode="External"/><Relationship Id="rId16" Type="http://schemas.openxmlformats.org/officeDocument/2006/relationships/image" Target="../media/image101.jpeg"/><Relationship Id="rId1" Type="http://schemas.openxmlformats.org/officeDocument/2006/relationships/tags" Target="../tags/tag2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5" Type="http://schemas.openxmlformats.org/officeDocument/2006/relationships/image" Target="../media/image10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Relationship Id="rId14" Type="http://schemas.openxmlformats.org/officeDocument/2006/relationships/image" Target="../media/image9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.wav"/><Relationship Id="rId1" Type="http://schemas.openxmlformats.org/officeDocument/2006/relationships/audio" Target="file:///F:\&#1059;%20&#1074;&#1099;&#1087;&#1091;&#1089;&#1082;&#1085;&#1086;&#1084;&#1091;%201%20&#1082;&#1083;&#1072;&#1089;&#1089;\&#1047;&#1076;&#1088;&#1072;&#1074;&#1089;&#1090;&#1074;&#1091;&#1081;,%20&#1096;&#1082;&#1086;&#1083;&#1072;!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59;%20&#1074;&#1099;&#1087;&#1091;&#1089;&#1082;&#1085;&#1086;&#1084;&#1091;%201%20&#1082;&#1083;&#1072;&#1089;&#1089;\&#1047;&#1076;&#1088;&#1072;&#1074;&#1089;&#1090;&#1074;&#1091;&#1081;,%20&#1096;&#1082;&#1086;&#1083;&#1072;!.mp3" TargetMode="External"/><Relationship Id="rId4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&#1059;%20&#1074;&#1099;&#1087;&#1091;&#1089;&#1082;&#1085;&#1086;&#1084;&#1091;%201%20&#1082;&#1083;&#1072;&#1089;&#1089;\&#1047;&#1076;&#1088;&#1072;&#1074;&#1089;&#1090;&#1074;&#1091;&#1081;,%20&#1096;&#1082;&#1086;&#1083;&#1072;!.mp3" TargetMode="External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9;%20&#1074;&#1099;&#1087;&#1091;&#1089;&#1082;&#1085;&#1086;&#1084;&#1091;%201%20&#1082;&#1083;&#1072;&#1089;&#1089;\&#1047;&#1076;&#1088;&#1072;&#1074;&#1089;&#1090;&#1074;&#1091;&#1081;,%20&#1096;&#1082;&#1086;&#1083;&#1072;!.mp3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9;%20&#1074;&#1099;&#1087;&#1091;&#1089;&#1082;&#1085;&#1086;&#1084;&#1091;%201%20&#1082;&#1083;&#1072;&#1089;&#1089;\&#1047;&#1076;&#1088;&#1072;&#1074;&#1089;&#1090;&#1074;&#1091;&#1081;,%20&#1096;&#1082;&#1086;&#1083;&#1072;!.mp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9;%20&#1074;&#1099;&#1087;&#1091;&#1089;&#1082;&#1085;&#1086;&#1084;&#1091;%201%20&#1082;&#1083;&#1072;&#1089;&#1089;\&#1047;&#1076;&#1088;&#1072;&#1074;&#1089;&#1090;&#1074;&#1091;&#1081;,%20&#1096;&#1082;&#1086;&#1083;&#1072;!.mp3" TargetMode="Externa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9;%20&#1074;&#1099;&#1087;&#1091;&#1089;&#1082;&#1085;&#1086;&#1084;&#1091;%201%20&#1082;&#1083;&#1072;&#1089;&#1089;\&#1047;&#1076;&#1088;&#1072;&#1074;&#1089;&#1090;&#1074;&#1091;&#1081;,%20&#1096;&#1082;&#1086;&#1083;&#1072;!.mp3" TargetMode="Externa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5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9;%20&#1074;&#1099;&#1087;&#1091;&#1089;&#1082;&#1085;&#1086;&#1084;&#1091;%201%20&#1082;&#1083;&#1072;&#1089;&#1089;\&#1047;&#1076;&#1088;&#1072;&#1074;&#1089;&#1090;&#1074;&#1091;&#1081;,%20&#1096;&#1082;&#1086;&#1083;&#1072;!.mp3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412776"/>
            <a:ext cx="7772400" cy="1470025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Наш любимый </a:t>
            </a:r>
            <a:br>
              <a:rPr lang="ru-RU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класс!</a:t>
            </a:r>
            <a:endParaRPr lang="ru-RU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3933056"/>
            <a:ext cx="6400800" cy="1752600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chemeClr val="tx1"/>
                </a:solidFill>
              </a:rPr>
              <a:t>Классный руководитель: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Могилёва Н. Б.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2012-2014 </a:t>
            </a:r>
            <a:r>
              <a:rPr lang="ru-RU" dirty="0" err="1" smtClean="0">
                <a:solidFill>
                  <a:schemeClr val="tx1"/>
                </a:solidFill>
              </a:rPr>
              <a:t>уч</a:t>
            </a:r>
            <a:r>
              <a:rPr lang="ru-RU" dirty="0" smtClean="0">
                <a:solidFill>
                  <a:schemeClr val="tx1"/>
                </a:solidFill>
              </a:rPr>
              <a:t>. год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klub-drug.ru/wp-content/uploads/2011/04/4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5" y="3876301"/>
            <a:ext cx="1656184" cy="2162242"/>
          </a:xfrm>
          <a:prstGeom prst="rect">
            <a:avLst/>
          </a:prstGeom>
          <a:noFill/>
        </p:spPr>
      </p:pic>
      <p:pic>
        <p:nvPicPr>
          <p:cNvPr id="5" name="Здравствуй, школа!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Здравствуй, школа!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~PP365.WAV">
            <a:hlinkClick r:id="" action="ppaction://media"/>
          </p:cNvPr>
          <p:cNvPicPr>
            <a:picLocks noRot="1" noChangeAspect="1"/>
          </p:cNvPicPr>
          <p:nvPr>
            <a:wavAudioFile r:embed="rId3" name="~PP365.WAV"/>
          </p:nvPr>
        </p:nvPicPr>
        <p:blipFill>
          <a:blip r:embed="rId8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664091925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63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63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презентации\1г фото\саша\IMG_05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48680"/>
            <a:ext cx="4064000" cy="54816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4" descr="E:\презентации\1г фото\Изображение 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857232"/>
            <a:ext cx="2286013" cy="19485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E:\презентации\1г фото\Аветисян Арту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3429000"/>
            <a:ext cx="2286016" cy="26368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Здравствуй, школа!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839200" y="607220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презентации\1г фото\DSC014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477999" y="-10858500"/>
            <a:ext cx="3976582" cy="2982436"/>
          </a:xfrm>
          <a:prstGeom prst="rect">
            <a:avLst/>
          </a:prstGeom>
          <a:noFill/>
        </p:spPr>
      </p:pic>
      <p:pic>
        <p:nvPicPr>
          <p:cNvPr id="2051" name="Picture 3" descr="F:\презентации\1г фото\DSC014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3930442" y="-14859128"/>
            <a:ext cx="3898800" cy="2924100"/>
          </a:xfrm>
          <a:prstGeom prst="rect">
            <a:avLst/>
          </a:prstGeom>
          <a:noFill/>
        </p:spPr>
      </p:pic>
      <p:pic>
        <p:nvPicPr>
          <p:cNvPr id="2052" name="Picture 4" descr="F:\презентации\1г фото\DSC014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571480"/>
            <a:ext cx="4064000" cy="304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 descr="F:\презентации\1г фото\DSC015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6929518" y="-12787426"/>
            <a:ext cx="3672000" cy="2754000"/>
          </a:xfrm>
          <a:prstGeom prst="rect">
            <a:avLst/>
          </a:prstGeom>
          <a:noFill/>
        </p:spPr>
      </p:pic>
      <p:pic>
        <p:nvPicPr>
          <p:cNvPr id="10" name="Picture 7" descr="F:\презентации\1г фото\DSC015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3714752"/>
            <a:ext cx="3556000" cy="2667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6" name="Picture 8" descr="F:\презентации\1г фото\DSC0146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9715500" y="-15621000"/>
            <a:ext cx="2924100" cy="3898800"/>
          </a:xfrm>
          <a:prstGeom prst="rect">
            <a:avLst/>
          </a:prstGeom>
          <a:noFill/>
        </p:spPr>
      </p:pic>
      <p:pic>
        <p:nvPicPr>
          <p:cNvPr id="12" name="Picture 3" descr="E:\презентации\1г фото\Изображение 01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43702" y="285728"/>
            <a:ext cx="2214578" cy="34784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7" name="Picture 9" descr="F:\презентации\1г фото\DSC0146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9715500" y="-15621000"/>
            <a:ext cx="1905000" cy="2540000"/>
          </a:xfrm>
          <a:prstGeom prst="rect">
            <a:avLst/>
          </a:prstGeom>
          <a:noFill/>
        </p:spPr>
      </p:pic>
      <p:pic>
        <p:nvPicPr>
          <p:cNvPr id="14" name="Picture 9" descr="F:\презентации\1г фото\DSC0146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9715600" y="-15644946"/>
            <a:ext cx="1905000" cy="2540000"/>
          </a:xfrm>
          <a:prstGeom prst="rect">
            <a:avLst/>
          </a:prstGeom>
          <a:noFill/>
        </p:spPr>
      </p:pic>
      <p:pic>
        <p:nvPicPr>
          <p:cNvPr id="2058" name="Picture 10" descr="F:\презентации\1г фото\DSC0146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4644822" y="-19788350"/>
            <a:ext cx="2924100" cy="3898800"/>
          </a:xfrm>
          <a:prstGeom prst="rect">
            <a:avLst/>
          </a:prstGeom>
          <a:noFill/>
        </p:spPr>
      </p:pic>
      <p:pic>
        <p:nvPicPr>
          <p:cNvPr id="16" name="Здравствуй, школа!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tretch>
            <a:fillRect/>
          </a:stretch>
        </p:blipFill>
        <p:spPr>
          <a:xfrm>
            <a:off x="8501090" y="6072206"/>
            <a:ext cx="304800" cy="304800"/>
          </a:xfrm>
          <a:prstGeom prst="rect">
            <a:avLst/>
          </a:prstGeom>
        </p:spPr>
      </p:pic>
      <p:pic>
        <p:nvPicPr>
          <p:cNvPr id="1026" name="Picture 2" descr="E:\презентации\1г фото\Фото013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5786" y="3857628"/>
            <a:ext cx="3619526" cy="27146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9" name="Picture 15" descr="D:\презентации\1г фото\1-Г 2012.10.30\IMG_05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564904"/>
            <a:ext cx="1573685" cy="15841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7" name="Picture 13" descr="D:\презентации\1г фото\1-Г 2012.10.30\IMG_05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476672"/>
            <a:ext cx="1605584" cy="15841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Picture 2" descr="D:\презентации\1г фото\Моё фот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1628800"/>
            <a:ext cx="2985120" cy="30224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5" name="Picture 11" descr="D:\презентации\1г фото\1-Г 2012.10.30\IMG_05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1196752"/>
            <a:ext cx="1672914" cy="1656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6" name="Picture 12" descr="D:\презентации\1г фото\1-Г 2012.10.30\IMG_05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476672"/>
            <a:ext cx="1584176" cy="15947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8" name="Picture 14" descr="D:\презентации\1г фото\1-Г 2012.10.30\IMG_05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20072" y="1268760"/>
            <a:ext cx="1584175" cy="1631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20" name="Picture 16" descr="D:\презентации\1г фото\1-Г 2012.10.30\IMG_052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91680" y="2492896"/>
            <a:ext cx="1544960" cy="1544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21" name="Picture 17" descr="D:\презентации\1г фото\1-Г 2012.10.30\IMG_052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76056" y="3717032"/>
            <a:ext cx="1584176" cy="15841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22" name="Picture 18" descr="D:\презентации\1г фото\1-Г 2012.10.30\IMG_053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23728" y="3645024"/>
            <a:ext cx="1584176" cy="15841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23" name="Picture 19" descr="D:\презентации\1г фото\1-Г 2012.10.30\IMG_053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63888" y="4149080"/>
            <a:ext cx="1584176" cy="15841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24" name="Picture 20" descr="D:\презентации\1г фото\1-Г 2012.10.30\IMG_0538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1560" y="1772816"/>
            <a:ext cx="1502154" cy="15121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25" name="Picture 21" descr="D:\презентации\1г фото\1-Г 2012.10.30\IMG_0544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16216" y="1772816"/>
            <a:ext cx="1512168" cy="15121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26" name="Picture 22" descr="D:\презентации\1г фото\1-Г 2012.10.30\IMG_0548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72200" y="3645024"/>
            <a:ext cx="1512168" cy="15121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27" name="Picture 23" descr="D:\презентации\1г фото\1-Г 2012.10.30\IMG_0551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27584" y="3501008"/>
            <a:ext cx="1512168" cy="15121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28" name="Picture 24" descr="D:\презентации\1г фото\1-Г 2012.10.30\IMG_0553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627784" y="4941168"/>
            <a:ext cx="1440160" cy="1440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29" name="Picture 25" descr="D:\презентации\1г фото\1-Г 2012.10.30\IMG_0558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716016" y="5013176"/>
            <a:ext cx="1440160" cy="1440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30" name="Picture 26" descr="D:\презентации\1г фото\1-Г 2012.10.30\IMG_0560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763688" y="0"/>
            <a:ext cx="1440160" cy="1440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31" name="Picture 27" descr="D:\презентации\1г фото\1-Г 2012.10.30\IMG_0562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580112" y="0"/>
            <a:ext cx="1472952" cy="14680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33" name="Picture 29" descr="D:\презентации\1г фото\1-Г 2012.10.30\IMG_0546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933666" y="0"/>
            <a:ext cx="1955644" cy="18448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34" name="Picture 30" descr="D:\презентации\1г фото\1-Г 2012.10.30\IMG_0532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012160" y="4825453"/>
            <a:ext cx="2088232" cy="20325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35" name="Picture 31" descr="D:\презентации\1г фото\1-Г 2012.10.30\IMG_0524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27584" y="4848497"/>
            <a:ext cx="2016224" cy="20095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36" name="Picture 32" descr="D:\презентации\1г фото\1-Г 2012.10.30\IMG_0511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0" y="0"/>
            <a:ext cx="1835696" cy="18724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Здравствуй, школа!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25"/>
          <a:stretch>
            <a:fillRect/>
          </a:stretch>
        </p:blipFill>
        <p:spPr>
          <a:xfrm>
            <a:off x="8643966" y="614364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2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презентации\1г фото\DSC015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0020">
            <a:off x="605683" y="286744"/>
            <a:ext cx="3441032" cy="2704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E:\презентации\1г фото\DSC015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61458">
            <a:off x="4534389" y="372481"/>
            <a:ext cx="3342656" cy="2499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2" name="Picture 2" descr="E:\презентации\1г фото\Фото01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3071810"/>
            <a:ext cx="4500594" cy="3375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Здравствуй, школа!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643966" y="5715016"/>
            <a:ext cx="304800" cy="304800"/>
          </a:xfrm>
          <a:prstGeom prst="rect">
            <a:avLst/>
          </a:prstGeom>
        </p:spPr>
      </p:pic>
      <p:pic>
        <p:nvPicPr>
          <p:cNvPr id="4098" name="Picture 2" descr="E:\презентации\1г фото\DSC0155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178707">
            <a:off x="5500694" y="2928934"/>
            <a:ext cx="2762256" cy="3683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презентации\1г фото\DSC014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71480"/>
            <a:ext cx="8001026" cy="6000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презентации\1г фото\Фото0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642918"/>
            <a:ext cx="3594149" cy="26956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100" name="Picture 4" descr="E:\презентации\1г фото\DSC0146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27298">
            <a:off x="4883359" y="505900"/>
            <a:ext cx="4143346" cy="31075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101" name="Picture 5" descr="E:\презентации\1г фото\DSC0146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050" y="3357562"/>
            <a:ext cx="4476751" cy="33575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Здравствуй, школа!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572528" y="592933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презентации\1г фото\Фото01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914" y="642918"/>
            <a:ext cx="7524803" cy="564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презентации\1г фото\IMG_4725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500042"/>
            <a:ext cx="3429019" cy="2571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 descr="E:\презентации\1г фото\Заньк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553620"/>
            <a:ext cx="3857652" cy="2893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E:\презентации\1г фото\IMG_71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3944600" y="-8915399"/>
            <a:ext cx="3943248" cy="2628832"/>
          </a:xfrm>
          <a:prstGeom prst="rect">
            <a:avLst/>
          </a:prstGeom>
          <a:noFill/>
        </p:spPr>
      </p:pic>
      <p:pic>
        <p:nvPicPr>
          <p:cNvPr id="5" name="Picture 4" descr="E:\презентации\1г фото\IMG_71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3930442" y="-8929774"/>
            <a:ext cx="3943248" cy="2628832"/>
          </a:xfrm>
          <a:prstGeom prst="rect">
            <a:avLst/>
          </a:prstGeom>
          <a:noFill/>
        </p:spPr>
      </p:pic>
      <p:pic>
        <p:nvPicPr>
          <p:cNvPr id="6149" name="Picture 5" descr="E:\презентации\1г фото\IMG_71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3500438"/>
            <a:ext cx="3786214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E:\презентации\1г фото\саша\IMG_017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3214686"/>
            <a:ext cx="4000512" cy="3000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F:\презентации\1г фото\IMG_711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3944600" y="-8915400"/>
            <a:ext cx="3553200" cy="2368800"/>
          </a:xfrm>
          <a:prstGeom prst="rect">
            <a:avLst/>
          </a:prstGeom>
          <a:noFill/>
        </p:spPr>
      </p:pic>
      <p:pic>
        <p:nvPicPr>
          <p:cNvPr id="9" name="Здравствуй, школа!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8572528" y="600076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\Рома-отпуск-презентация\IMG_44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2357430"/>
            <a:ext cx="300039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Фото\Сашс отпуск\DSCN70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00042"/>
            <a:ext cx="307183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Фото\Сашс отпуск\DSC0176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500042"/>
            <a:ext cx="288131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Фото\Рома-отпуск-презентация\IMG_28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929066"/>
            <a:ext cx="328614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Фото\Лето 2013\DSC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4000504"/>
            <a:ext cx="2714625" cy="214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презентации\Дипломы 1г\Чертовской И.jpg"/>
          <p:cNvPicPr>
            <a:picLocks noChangeAspect="1" noChangeArrowheads="1"/>
          </p:cNvPicPr>
          <p:nvPr/>
        </p:nvPicPr>
        <p:blipFill>
          <a:blip r:embed="rId4" cstate="print"/>
          <a:srcRect l="-5815"/>
          <a:stretch>
            <a:fillRect/>
          </a:stretch>
        </p:blipFill>
        <p:spPr bwMode="auto">
          <a:xfrm>
            <a:off x="3286116" y="2000240"/>
            <a:ext cx="2826270" cy="1910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E:\презентации\Дипломы 1г\Диплом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857232"/>
            <a:ext cx="1417320" cy="198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E:\презентации\Дипломы 1г\Диплом №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0"/>
            <a:ext cx="1525587" cy="2157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E:\презентации\Дипломы 1г\Диплом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402784"/>
            <a:ext cx="1285884" cy="1797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1" name="Picture 7" descr="E:\презентации\Дипломы 1г\Аветисян Артур Эдуардович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2714620"/>
            <a:ext cx="1525587" cy="2157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 descr="E:\презентации\Дипломы 1г\Андреева Рит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63355" y="4214818"/>
            <a:ext cx="1351588" cy="1987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3" name="Picture 9" descr="E:\презентации\Дипломы 1г\Завьялов Костя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57290" y="3071810"/>
            <a:ext cx="1525587" cy="2157413"/>
          </a:xfrm>
          <a:prstGeom prst="rect">
            <a:avLst/>
          </a:prstGeom>
          <a:noFill/>
        </p:spPr>
      </p:pic>
      <p:pic>
        <p:nvPicPr>
          <p:cNvPr id="1030" name="Picture 6" descr="E:\презентации\Дипломы 1г\Поздняков Роман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29256" y="4000504"/>
            <a:ext cx="1417320" cy="198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Здравствуй, школа!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1" name="Здравствуй, школа!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3"/>
          <a:stretch>
            <a:fillRect/>
          </a:stretch>
        </p:blipFill>
        <p:spPr>
          <a:xfrm>
            <a:off x="8572528" y="5857892"/>
            <a:ext cx="304800" cy="304800"/>
          </a:xfrm>
          <a:prstGeom prst="rect">
            <a:avLst/>
          </a:prstGeom>
        </p:spPr>
      </p:pic>
      <p:pic>
        <p:nvPicPr>
          <p:cNvPr id="12" name="Рисунок 11" descr="F:\ПЕчатать Ксении Владимировне\1 шт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1472" y="1142984"/>
            <a:ext cx="1406024" cy="164307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13" name="Рисунок 12" descr="F:\ПЕчатать Ксении Владимировне\2 шт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71736" y="4714884"/>
            <a:ext cx="1152525" cy="16293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14" name="Рисунок 13" descr="F:\ПЕчатать Ксении Владимировне\Грам2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00034" y="4214818"/>
            <a:ext cx="1447800" cy="20669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63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презентации\1г фото\Наталья З\DSC062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571500"/>
            <a:ext cx="7626424" cy="57198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Здравствуй, школа!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Здравствуй, школа!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358214" y="5929330"/>
            <a:ext cx="304800" cy="304800"/>
          </a:xfrm>
          <a:prstGeom prst="rect">
            <a:avLst/>
          </a:prstGeom>
        </p:spPr>
      </p:pic>
      <p:pic>
        <p:nvPicPr>
          <p:cNvPr id="5" name="~PP3519.WAV">
            <a:hlinkClick r:id="" action="ppaction://media"/>
          </p:cNvPr>
          <p:cNvPicPr>
            <a:picLocks noRot="1" noChangeAspect="1"/>
          </p:cNvPicPr>
          <p:nvPr>
            <a:wavAudioFile r:embed="rId2" name="~PP3519.WAV"/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6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63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4" y="548680"/>
            <a:ext cx="8474239" cy="5649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Здравствуй, школа!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839200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://demiart.ru/forum/uploads4/post-878281-12578608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124744"/>
            <a:ext cx="5128746" cy="50959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692696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Хороших летних каникул, ребята!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Здравствуй, школа!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839200" y="607220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презентации\1г фото\SDC128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76672"/>
            <a:ext cx="7704856" cy="5778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Здравствуй, школа!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572528" y="578645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презентации\1г фото\SDC128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00042"/>
            <a:ext cx="8184733" cy="6138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презентации\1г фото\Наталья З\DSC06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44087"/>
            <a:ext cx="4032448" cy="5378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387" name="Picture 3" descr="D:\презентации\1г фото\саша\сан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76099">
            <a:off x="4788024" y="476672"/>
            <a:ext cx="3695337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Здравствуй, школа!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572528" y="578645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презентации\1г фото\Наталья З\DSC062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62961"/>
            <a:ext cx="7000924" cy="62066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Здравствуй, школа!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429652" y="564357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презентации\1г фото\1-Г 2012.10.30\IMG_04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116800" y="-13030200"/>
            <a:ext cx="2935929" cy="1957286"/>
          </a:xfrm>
          <a:prstGeom prst="rect">
            <a:avLst/>
          </a:prstGeom>
          <a:noFill/>
        </p:spPr>
      </p:pic>
      <p:pic>
        <p:nvPicPr>
          <p:cNvPr id="9" name="Picture 4" descr="E:\презентации\1г фото\1-Г 2012.10.30\IMG_04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787302" y="-10787162"/>
            <a:ext cx="3143272" cy="2095515"/>
          </a:xfrm>
          <a:prstGeom prst="rect">
            <a:avLst/>
          </a:prstGeom>
          <a:noFill/>
        </p:spPr>
      </p:pic>
      <p:pic>
        <p:nvPicPr>
          <p:cNvPr id="10" name="Picture 2" descr="E:\презентации\1г фото\1-Г 2012.10.30\IMG_049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611670">
            <a:off x="1017974" y="339978"/>
            <a:ext cx="4108488" cy="29902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7" name="Picture 5" descr="E:\презентации\1г фото\1-Г 2012.10.30\IMG_051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9610" y="3714752"/>
            <a:ext cx="2534118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8" name="Picture 6" descr="E:\презентации\1г фото\1-Г 2012.10.30\IMG_052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53674">
            <a:off x="5643570" y="571480"/>
            <a:ext cx="2459858" cy="25336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3" descr="E:\презентации\1г фото\1-Г 2012.10.30\IMG_04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502474" y="-10429972"/>
            <a:ext cx="2935929" cy="1957286"/>
          </a:xfrm>
          <a:prstGeom prst="rect">
            <a:avLst/>
          </a:prstGeom>
          <a:noFill/>
        </p:spPr>
      </p:pic>
      <p:pic>
        <p:nvPicPr>
          <p:cNvPr id="13" name="Picture 3" descr="E:\презентации\1г фото\1-Г 2012.10.30\IMG_04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350074" y="-10277572"/>
            <a:ext cx="2935929" cy="1957286"/>
          </a:xfrm>
          <a:prstGeom prst="rect">
            <a:avLst/>
          </a:prstGeom>
          <a:noFill/>
        </p:spPr>
      </p:pic>
      <p:pic>
        <p:nvPicPr>
          <p:cNvPr id="14" name="Picture 2" descr="F:\презентации\1г фото\DSC0146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4478000" y="-10858500"/>
            <a:ext cx="2285882" cy="1714412"/>
          </a:xfrm>
          <a:prstGeom prst="rect">
            <a:avLst/>
          </a:prstGeom>
          <a:noFill/>
        </p:spPr>
      </p:pic>
      <p:pic>
        <p:nvPicPr>
          <p:cNvPr id="15" name="Picture 5" descr="F:\презентации\1г фото\DSC0146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57000" y="3675118"/>
            <a:ext cx="4301148" cy="26828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Здравствуй, школа!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tretch>
            <a:fillRect/>
          </a:stretch>
        </p:blipFill>
        <p:spPr>
          <a:xfrm>
            <a:off x="8839200" y="621508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презентации\1г фото\Изображение 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642918"/>
            <a:ext cx="8017645" cy="6013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презентации\1г фото\SDC128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429375" y="-11263312"/>
            <a:ext cx="2357377" cy="3148272"/>
          </a:xfrm>
          <a:prstGeom prst="rect">
            <a:avLst/>
          </a:prstGeom>
          <a:noFill/>
        </p:spPr>
      </p:pic>
      <p:pic>
        <p:nvPicPr>
          <p:cNvPr id="2050" name="Picture 2" descr="E:\презентации\1г фото\1-Г 2012.10.30\IMG_04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6850" y="0"/>
            <a:ext cx="3165208" cy="2513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E:\презентации\1г фото\1-Г 2012.10.30\IMG_04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109598"/>
            <a:ext cx="2857520" cy="2332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E:\презентации\1г фото\1-Г 2012.10.30\IMG_04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5" y="2786058"/>
            <a:ext cx="3000397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 descr="E:\презентации\1г фото\1-Г 2012.10.30\IMG_049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70" y="2786058"/>
            <a:ext cx="3213104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4" name="Picture 6" descr="E:\презентации\1г фото\Изображение 01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488" y="4000504"/>
            <a:ext cx="3121152" cy="2340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E:\презентации\1г фото\Изображение 01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86182" y="1071546"/>
            <a:ext cx="1919302" cy="2558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Здравствуй, школа!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tretch>
            <a:fillRect/>
          </a:stretch>
        </p:blipFill>
        <p:spPr>
          <a:xfrm>
            <a:off x="8358214" y="607220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20</Words>
  <Application>Microsoft Office PowerPoint</Application>
  <PresentationFormat>Экран (4:3)</PresentationFormat>
  <Paragraphs>5</Paragraphs>
  <Slides>21</Slides>
  <Notes>0</Notes>
  <HiddenSlides>0</HiddenSlides>
  <MMClips>21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Наш любимый   класс!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Хороших летних каникул, ребята!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Катенок</dc:creator>
  <cp:lastModifiedBy>kab19</cp:lastModifiedBy>
  <cp:revision>38</cp:revision>
  <dcterms:created xsi:type="dcterms:W3CDTF">2013-01-28T19:17:44Z</dcterms:created>
  <dcterms:modified xsi:type="dcterms:W3CDTF">2014-05-23T06:32:25Z</dcterms:modified>
</cp:coreProperties>
</file>