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  <p:sldId id="264" r:id="rId3"/>
    <p:sldId id="257" r:id="rId4"/>
    <p:sldId id="263" r:id="rId5"/>
    <p:sldId id="261" r:id="rId6"/>
    <p:sldId id="258" r:id="rId7"/>
    <p:sldId id="259" r:id="rId8"/>
    <p:sldId id="260" r:id="rId9"/>
    <p:sldId id="266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7817" autoAdjust="0"/>
    <p:restoredTop sz="99310" autoAdjust="0"/>
  </p:normalViewPr>
  <p:slideViewPr>
    <p:cSldViewPr>
      <p:cViewPr>
        <p:scale>
          <a:sx n="66" d="100"/>
          <a:sy n="66" d="100"/>
        </p:scale>
        <p:origin x="-1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15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Альбом </a:t>
            </a:r>
            <a:r>
              <a:rPr lang="ru-RU" dirty="0" smtClean="0"/>
              <a:t>памяти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«Мы помним, мы гордимся»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1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  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 </a:t>
            </a:r>
          </a:p>
          <a:p>
            <a:pPr>
              <a:buNone/>
            </a:pPr>
            <a:r>
              <a:rPr lang="ru-RU" sz="1600" dirty="0" smtClean="0"/>
              <a:t>Презентацию </a:t>
            </a:r>
          </a:p>
          <a:p>
            <a:pPr>
              <a:buNone/>
            </a:pPr>
            <a:r>
              <a:rPr lang="ru-RU" sz="1600" dirty="0" smtClean="0"/>
              <a:t>подготовили учащиеся 3 а класса, МБОУ ПСОШ № 1</a:t>
            </a:r>
          </a:p>
          <a:p>
            <a:pPr>
              <a:buNone/>
            </a:pPr>
            <a:r>
              <a:rPr lang="ru-RU" sz="1600" dirty="0" smtClean="0"/>
              <a:t>учитель </a:t>
            </a:r>
            <a:r>
              <a:rPr lang="ru-RU" sz="1600" dirty="0" err="1" smtClean="0"/>
              <a:t>Желтоножская</a:t>
            </a:r>
            <a:r>
              <a:rPr lang="ru-RU" sz="1600" dirty="0" smtClean="0"/>
              <a:t> </a:t>
            </a:r>
            <a:r>
              <a:rPr lang="ru-RU" sz="1600" dirty="0" smtClean="0"/>
              <a:t>И.М.                                                         2014-2015 </a:t>
            </a:r>
            <a:r>
              <a:rPr lang="ru-RU" sz="1600" dirty="0" err="1" smtClean="0"/>
              <a:t>уч</a:t>
            </a:r>
            <a:r>
              <a:rPr lang="ru-RU" sz="1600" dirty="0" smtClean="0"/>
              <a:t>. Год.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1989138"/>
            <a:ext cx="4608513" cy="1871662"/>
          </a:xfrm>
          <a:solidFill>
            <a:schemeClr val="accent2"/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Уходят из жизни герои войны,</a:t>
            </a:r>
          </a:p>
          <a:p>
            <a:pPr>
              <a:buNone/>
            </a:pPr>
            <a:r>
              <a:rPr lang="ru-RU" sz="2000" dirty="0" smtClean="0"/>
              <a:t>Той давней, почти что забытой,</a:t>
            </a:r>
          </a:p>
          <a:p>
            <a:pPr>
              <a:buNone/>
            </a:pPr>
            <a:r>
              <a:rPr lang="ru-RU" sz="2000" dirty="0" smtClean="0"/>
              <a:t>Уходят из жизни России сыны</a:t>
            </a:r>
          </a:p>
          <a:p>
            <a:pPr>
              <a:buNone/>
            </a:pPr>
            <a:r>
              <a:rPr lang="ru-RU" sz="2000" dirty="0" smtClean="0"/>
              <a:t>Дорогою скорби, печалью увитой…</a:t>
            </a:r>
          </a:p>
          <a:p>
            <a:pPr>
              <a:buNone/>
            </a:pPr>
            <a:endParaRPr lang="ru-RU" sz="1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80000" cy="1188000"/>
          </a:xfrm>
        </p:spPr>
        <p:txBody>
          <a:bodyPr/>
          <a:lstStyle/>
          <a:p>
            <a:r>
              <a:rPr lang="ru-RU" dirty="0" smtClean="0"/>
              <a:t>ВАСИЛЬЧЕНКО  </a:t>
            </a:r>
            <a:r>
              <a:rPr lang="ru-RU" dirty="0" smtClean="0"/>
              <a:t>НАСТЯ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r>
              <a:rPr lang="ru-RU" dirty="0" smtClean="0"/>
              <a:t>МОЙ  ПРАДЕДУШКА Кузьмичев Анатолий Иванович </a:t>
            </a:r>
          </a:p>
          <a:p>
            <a:pPr algn="r"/>
            <a:r>
              <a:rPr lang="ru-RU" dirty="0" smtClean="0"/>
              <a:t>23.08.1927г- 5.10.2013г.</a:t>
            </a:r>
          </a:p>
        </p:txBody>
      </p:sp>
      <p:pic>
        <p:nvPicPr>
          <p:cNvPr id="8194" name="Picture 2" descr="C:\Users\Admin\Desktop\CAM00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851920" cy="47079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Шумейко Екатерина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Подобный Даниил Фомич ушел на войну в 1941 году, в 1942 году на Северном Кавказе ушел в разведку и погиб при выполнении задания.</a:t>
            </a:r>
            <a:endParaRPr lang="ru-RU" dirty="0"/>
          </a:p>
        </p:txBody>
      </p:sp>
      <p:pic>
        <p:nvPicPr>
          <p:cNvPr id="3074" name="Picture 2" descr="C:\Users\Admin\Desktop\CAM00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867588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Гуторова</a:t>
            </a:r>
            <a:r>
              <a:rPr lang="ru-RU" dirty="0" smtClean="0"/>
              <a:t> Варя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Гуторов</a:t>
            </a:r>
            <a:r>
              <a:rPr lang="ru-RU" dirty="0" smtClean="0"/>
              <a:t>  Алексей Никифорович воевал до победы, награжден медалью «За отвагу».</a:t>
            </a:r>
          </a:p>
          <a:p>
            <a:r>
              <a:rPr lang="ru-RU" dirty="0" smtClean="0"/>
              <a:t>Кабанов Алексей Иванович во время войны охранял железнодорожные мосты. Умер в 2004 году.</a:t>
            </a:r>
            <a:endParaRPr lang="ru-RU" dirty="0"/>
          </a:p>
        </p:txBody>
      </p:sp>
      <p:pic>
        <p:nvPicPr>
          <p:cNvPr id="4098" name="Picture 2" descr="C:\Users\Admin\Desktop\CAM00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960440" cy="45091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Шарневский</a:t>
            </a:r>
            <a:r>
              <a:rPr lang="ru-RU" dirty="0" smtClean="0"/>
              <a:t> Коля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Мой прадед </a:t>
            </a:r>
            <a:r>
              <a:rPr lang="ru-RU" dirty="0" err="1" smtClean="0"/>
              <a:t>Шарневский</a:t>
            </a:r>
            <a:r>
              <a:rPr lang="ru-RU" dirty="0" smtClean="0"/>
              <a:t> Павел </a:t>
            </a:r>
            <a:r>
              <a:rPr lang="ru-RU" dirty="0" err="1" smtClean="0"/>
              <a:t>Ричардович</a:t>
            </a:r>
            <a:r>
              <a:rPr lang="ru-RU" dirty="0" smtClean="0"/>
              <a:t> был на войне в должности редактора дивизионной газеты в звании майора. Дошел до Берлина. Умер в 1979 году.</a:t>
            </a:r>
            <a:endParaRPr lang="ru-RU" dirty="0"/>
          </a:p>
        </p:txBody>
      </p:sp>
      <p:pic>
        <p:nvPicPr>
          <p:cNvPr id="7170" name="Picture 2" descr="C:\Users\Admin\Desktop\CAM00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176464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Васильченко </a:t>
            </a:r>
            <a:r>
              <a:rPr lang="ru-RU" dirty="0" smtClean="0"/>
              <a:t>Н</a:t>
            </a:r>
            <a:r>
              <a:rPr lang="ru-RU" dirty="0" smtClean="0"/>
              <a:t>астя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Прадедушка </a:t>
            </a:r>
            <a:r>
              <a:rPr lang="ru-RU" dirty="0" err="1" smtClean="0"/>
              <a:t>Шамаро</a:t>
            </a:r>
            <a:r>
              <a:rPr lang="ru-RU" dirty="0" smtClean="0"/>
              <a:t> Василий Кириллович погиб в бою под городом Гомелем.</a:t>
            </a:r>
            <a:endParaRPr lang="ru-RU" dirty="0"/>
          </a:p>
        </p:txBody>
      </p:sp>
      <p:pic>
        <p:nvPicPr>
          <p:cNvPr id="14337" name="Picture 1" descr="C:\Users\Admin\Desktop\CAM00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672408" cy="47251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Атаманова Дарья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Мой прадедушка Пискун Григорий Архипович в 1942 году попал на Мурманский фронт разведчиком. Встретил победу в Кенигсберге. Скончался в 1998 году.</a:t>
            </a:r>
            <a:endParaRPr lang="ru-RU" dirty="0"/>
          </a:p>
        </p:txBody>
      </p:sp>
      <p:pic>
        <p:nvPicPr>
          <p:cNvPr id="8194" name="Picture 2" descr="C:\Users\Admin\Desktop\CAM00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891332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Черковец</a:t>
            </a:r>
            <a:r>
              <a:rPr lang="ru-RU" dirty="0" smtClean="0"/>
              <a:t> Никита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 моей прабабушки был двоюродный брат </a:t>
            </a:r>
            <a:r>
              <a:rPr lang="ru-RU" dirty="0" err="1" smtClean="0"/>
              <a:t>Дмитроченко</a:t>
            </a:r>
            <a:r>
              <a:rPr lang="ru-RU" dirty="0" smtClean="0"/>
              <a:t> Михаил Николаевич он воевал два года и погиб в 1943 году </a:t>
            </a:r>
            <a:endParaRPr lang="ru-RU" dirty="0"/>
          </a:p>
        </p:txBody>
      </p:sp>
      <p:pic>
        <p:nvPicPr>
          <p:cNvPr id="6146" name="Picture 2" descr="C:\Users\Admin\Desktop\CAM0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524395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Жирнов</a:t>
            </a:r>
            <a:r>
              <a:rPr lang="ru-RU" dirty="0" smtClean="0"/>
              <a:t> Влад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Мой прадед </a:t>
            </a:r>
            <a:r>
              <a:rPr lang="ru-RU" dirty="0" err="1" smtClean="0"/>
              <a:t>Шако</a:t>
            </a:r>
            <a:r>
              <a:rPr lang="ru-RU" dirty="0" smtClean="0"/>
              <a:t> Тимофей Михайлович в боях в Украине был ранен, попал в плен, откуда бежал и участвовал в партизанском движении.</a:t>
            </a:r>
            <a:endParaRPr lang="ru-RU" dirty="0"/>
          </a:p>
        </p:txBody>
      </p:sp>
      <p:pic>
        <p:nvPicPr>
          <p:cNvPr id="5122" name="Picture 2" descr="C:\Users\Admin\Desktop\CAM00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086936" cy="49411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Мельниченко Аня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Ляшков</a:t>
            </a:r>
            <a:r>
              <a:rPr lang="ru-RU" dirty="0" smtClean="0"/>
              <a:t> Михаил Лукич был рядовым. Скончался от ранений и похоронен в </a:t>
            </a:r>
            <a:r>
              <a:rPr lang="ru-RU" dirty="0" err="1" smtClean="0"/>
              <a:t>Чехославакии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Ляшков</a:t>
            </a:r>
            <a:r>
              <a:rPr lang="ru-RU" dirty="0" smtClean="0"/>
              <a:t> Петр Лукич – рядовой. Пропал без вести. </a:t>
            </a:r>
            <a:endParaRPr lang="ru-RU" dirty="0"/>
          </a:p>
        </p:txBody>
      </p:sp>
      <p:pic>
        <p:nvPicPr>
          <p:cNvPr id="13313" name="Picture 1" descr="C:\Users\Admin\Desktop\CAM00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4188026" cy="49857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Дзюба Ксения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Мой прадедушка </a:t>
            </a:r>
            <a:r>
              <a:rPr lang="ru-RU" dirty="0" err="1" smtClean="0"/>
              <a:t>Ващинин</a:t>
            </a:r>
            <a:r>
              <a:rPr lang="ru-RU" dirty="0" smtClean="0"/>
              <a:t> Иван Петрович </a:t>
            </a:r>
            <a:r>
              <a:rPr lang="ru-RU" dirty="0" err="1" smtClean="0"/>
              <a:t>участвоал</a:t>
            </a:r>
            <a:r>
              <a:rPr lang="ru-RU" dirty="0" smtClean="0"/>
              <a:t> в боях под Орлом, под Москвой, защищал Прагу. Был ранен. После войны прожил 45 лет.</a:t>
            </a:r>
            <a:endParaRPr lang="ru-RU" dirty="0"/>
          </a:p>
        </p:txBody>
      </p:sp>
      <p:pic>
        <p:nvPicPr>
          <p:cNvPr id="12289" name="Picture 1" descr="C:\Users\Admin\Desktop\CAM00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078311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Открытки для ветеранов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706368" cy="49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C:\Users\Admin\Desktop\CAM00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706368" cy="49418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Луференко</a:t>
            </a:r>
            <a:r>
              <a:rPr lang="ru-RU" dirty="0" smtClean="0"/>
              <a:t> Александр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Прадед Кротов Иван </a:t>
            </a:r>
            <a:r>
              <a:rPr lang="ru-RU" dirty="0" err="1" smtClean="0"/>
              <a:t>Емельянович</a:t>
            </a:r>
            <a:r>
              <a:rPr lang="ru-RU" dirty="0" smtClean="0"/>
              <a:t> был танкистом. Получил ранение в бою и попал в плен. Его освободили партизаны. Умер в 1975 году.</a:t>
            </a:r>
            <a:endParaRPr lang="ru-RU" dirty="0"/>
          </a:p>
        </p:txBody>
      </p:sp>
      <p:pic>
        <p:nvPicPr>
          <p:cNvPr id="11265" name="Picture 1" descr="C:\Users\Admin\Desktop\CAM00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888432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Пащенко Костя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Мой прадедушка Лысак Григорий Петрович пошел на фронт добровольцем и пропал без вести.</a:t>
            </a:r>
            <a:endParaRPr lang="ru-RU" dirty="0"/>
          </a:p>
        </p:txBody>
      </p:sp>
      <p:pic>
        <p:nvPicPr>
          <p:cNvPr id="9218" name="Picture 2" descr="C:\Users\Admin\Desktop\CAM00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420" y="1700807"/>
            <a:ext cx="4069572" cy="46770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помним, мы гордимся.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Мы не слышали взрывов, живем под мирным небом, благодаря нашим предкам.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Никогда не забудем подвиг наших прадедов. Сохраним </a:t>
            </a:r>
            <a:r>
              <a:rPr lang="ru-RU" smtClean="0"/>
              <a:t>память  о них  </a:t>
            </a:r>
            <a:r>
              <a:rPr lang="ru-RU" dirty="0" smtClean="0"/>
              <a:t>в </a:t>
            </a:r>
            <a:r>
              <a:rPr lang="ru-RU" smtClean="0"/>
              <a:t>наших сердцах.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помним, мы гордимся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3" descr="C:\Users\Admin\Desktop\CAM005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69745" y="1722438"/>
            <a:ext cx="3395510" cy="4525962"/>
          </a:xfrm>
          <a:prstGeom prst="rect">
            <a:avLst/>
          </a:prstGeom>
          <a:noFill/>
        </p:spPr>
      </p:pic>
      <p:pic>
        <p:nvPicPr>
          <p:cNvPr id="3076" name="Picture 4" descr="C:\Users\Admin\Desktop\CAM00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316224" cy="44216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Они нас защищали</a:t>
            </a:r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 descr="C:\Users\Admin\Desktop\CAM00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488832" cy="48642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Кривонос Мария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Мой прадедушка </a:t>
            </a:r>
            <a:r>
              <a:rPr lang="ru-RU" dirty="0" err="1" smtClean="0"/>
              <a:t>Колесняк</a:t>
            </a:r>
            <a:r>
              <a:rPr lang="ru-RU" dirty="0" smtClean="0"/>
              <a:t> Федор Лаврентьевич по линии папы, погиб в 1941 году под городом Рославль.</a:t>
            </a:r>
            <a:endParaRPr lang="ru-RU" dirty="0"/>
          </a:p>
        </p:txBody>
      </p:sp>
      <p:pic>
        <p:nvPicPr>
          <p:cNvPr id="9218" name="Picture 2" descr="C:\Users\Admin\Desktop\CAM00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744416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Лях Дарья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Мой прадедушка Ермак </a:t>
            </a:r>
            <a:r>
              <a:rPr lang="ru-RU" dirty="0" err="1" smtClean="0"/>
              <a:t>Митрофан</a:t>
            </a:r>
            <a:r>
              <a:rPr lang="ru-RU" dirty="0" smtClean="0"/>
              <a:t> Давыдович воевал за город Ельню. Был ранен в 1941 году. Вернулся домой в 1944 году. Умер от продолжительной болезни.</a:t>
            </a:r>
            <a:endParaRPr lang="ru-RU" dirty="0"/>
          </a:p>
        </p:txBody>
      </p:sp>
      <p:pic>
        <p:nvPicPr>
          <p:cNvPr id="1026" name="Picture 2" descr="C:\Users\Admin\Desktop\CAM00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636912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Самородова</a:t>
            </a:r>
            <a:r>
              <a:rPr lang="ru-RU" dirty="0" smtClean="0"/>
              <a:t> Маша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Мой прадедушка Кравченко Николай Тимофеевич воевал в партизанском отряде имени Чапаева. Умер в 1996 году. </a:t>
            </a:r>
            <a:endParaRPr lang="ru-RU" dirty="0"/>
          </a:p>
        </p:txBody>
      </p:sp>
      <p:pic>
        <p:nvPicPr>
          <p:cNvPr id="2051" name="Picture 3" descr="C:\Users\Admin\Desktop\CAM00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56080"/>
            <a:ext cx="3316224" cy="44216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Толкачева Катя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Мой прадедушка Толкачев Филипп Пименович</a:t>
            </a:r>
          </a:p>
          <a:p>
            <a:pPr>
              <a:buNone/>
            </a:pPr>
            <a:r>
              <a:rPr lang="ru-RU" dirty="0" smtClean="0"/>
              <a:t>Рядовой, 447 стрелковый полк</a:t>
            </a:r>
          </a:p>
          <a:p>
            <a:pPr>
              <a:buNone/>
            </a:pPr>
            <a:r>
              <a:rPr lang="ru-RU" dirty="0" smtClean="0"/>
              <a:t>Погиб в бою 02.12.1943 г.  на реке </a:t>
            </a:r>
            <a:r>
              <a:rPr lang="ru-RU" dirty="0" err="1" smtClean="0"/>
              <a:t>Сож</a:t>
            </a:r>
            <a:r>
              <a:rPr lang="ru-RU" dirty="0" smtClean="0"/>
              <a:t> .</a:t>
            </a:r>
          </a:p>
          <a:p>
            <a:pPr>
              <a:buNone/>
            </a:pPr>
            <a:r>
              <a:rPr lang="ru-RU" dirty="0" smtClean="0"/>
              <a:t>Похоронен в Белоруссии.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026" name="Picture 2" descr="C:\Users\Admin\Desktop\CAM00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56080"/>
            <a:ext cx="3901440" cy="52019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Дмитроченко</a:t>
            </a:r>
            <a:r>
              <a:rPr lang="ru-RU" dirty="0" smtClean="0"/>
              <a:t> Татьяна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700809"/>
            <a:ext cx="4038600" cy="5157192"/>
          </a:xfrm>
        </p:spPr>
        <p:txBody>
          <a:bodyPr/>
          <a:lstStyle/>
          <a:p>
            <a:r>
              <a:rPr lang="ru-RU" dirty="0" smtClean="0"/>
              <a:t>Мой прадедушка </a:t>
            </a:r>
            <a:r>
              <a:rPr lang="ru-RU" dirty="0" err="1" smtClean="0"/>
              <a:t>Кузьмишко</a:t>
            </a:r>
            <a:r>
              <a:rPr lang="ru-RU" dirty="0" smtClean="0"/>
              <a:t> Егор Федорович воевал на Белорусском фронте, погиб в 1944 году, похоронен в Витебской области.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CAM00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3964653" cy="50851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486</Words>
  <Application>Microsoft Office PowerPoint</Application>
  <PresentationFormat>Экран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Альбом памяти  «Мы помним, мы гордимся»</vt:lpstr>
      <vt:lpstr>Открытки для ветеранов</vt:lpstr>
      <vt:lpstr>Мы помним, мы гордимся</vt:lpstr>
      <vt:lpstr>Они нас защищали</vt:lpstr>
      <vt:lpstr>Кривонос Мария</vt:lpstr>
      <vt:lpstr>Лях Дарья</vt:lpstr>
      <vt:lpstr>Самородова Маша</vt:lpstr>
      <vt:lpstr>Толкачева Катя</vt:lpstr>
      <vt:lpstr>Дмитроченко Татьяна</vt:lpstr>
      <vt:lpstr>ВАСИЛЬЧЕНКО  НАСТЯ</vt:lpstr>
      <vt:lpstr>Шумейко Екатерина</vt:lpstr>
      <vt:lpstr>Гуторова Варя</vt:lpstr>
      <vt:lpstr>Шарневский Коля</vt:lpstr>
      <vt:lpstr>Васильченко Настя </vt:lpstr>
      <vt:lpstr>Атаманова Дарья</vt:lpstr>
      <vt:lpstr>Черковец Никита</vt:lpstr>
      <vt:lpstr>Жирнов Влад</vt:lpstr>
      <vt:lpstr>Мельниченко Аня</vt:lpstr>
      <vt:lpstr>Дзюба Ксения</vt:lpstr>
      <vt:lpstr>Луференко Александр</vt:lpstr>
      <vt:lpstr>Пащенко Костя </vt:lpstr>
      <vt:lpstr>Мы помним, мы гордимся.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2015-02-07T08:43:02Z</dcterms:created>
  <dcterms:modified xsi:type="dcterms:W3CDTF">2015-02-07T13:12:04Z</dcterms:modified>
</cp:coreProperties>
</file>