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252028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Segoe Print" pitchFamily="2" charset="0"/>
              </a:rPr>
              <a:t>«Глаза – главные помощники человека»</a:t>
            </a:r>
            <a:endParaRPr lang="ru-RU" sz="5400" b="1" dirty="0">
              <a:solidFill>
                <a:srgbClr val="00B050"/>
              </a:solidFill>
              <a:latin typeface="Segoe Print" pitchFamily="2" charset="0"/>
            </a:endParaRPr>
          </a:p>
        </p:txBody>
      </p:sp>
      <p:pic>
        <p:nvPicPr>
          <p:cNvPr id="16386" name="Picture 2" descr="http://a4.res.cloudinary.com/joinbunch-com/image/upload/c_scale,w_1200/v1373085962/pqvf48a6xxa3cwxhze7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464" y="3701949"/>
            <a:ext cx="4824536" cy="315605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kavkaz.ru/LoadedImages/2011/10/04/pic18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learnlearn.net/Naturen/res/Default/ESS_PasteBitmap0100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ligledhill.com/wp-content/uploads/2014/01/mole-micks-wildlife-macros-1024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2108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02.radikal.ru/i198/1002/18/37dce445e8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64496" cy="5328592"/>
          </a:xfrm>
          <a:prstGeom prst="rect">
            <a:avLst/>
          </a:prstGeom>
          <a:noFill/>
        </p:spPr>
      </p:pic>
      <p:pic>
        <p:nvPicPr>
          <p:cNvPr id="1028" name="Picture 4" descr="http://new2015.360tv.ru/binfiles/images/20141119/ba110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852936"/>
            <a:ext cx="5004048" cy="400506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" y="5733256"/>
            <a:ext cx="3851920" cy="93610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Сокол</a:t>
            </a:r>
            <a:endParaRPr lang="ru-RU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44007" y="1052736"/>
            <a:ext cx="3850705" cy="1296144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рел</a:t>
            </a:r>
            <a:endParaRPr lang="ru-RU" sz="8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esktopwallpapers.org.ua/download.php?img=201211/1024x600/desktopwallpapers.org.ua-21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5050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layer.myshared.ru/740341/data/images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«Глаза – главные помощники человека»</vt:lpstr>
      <vt:lpstr>Слайд 2</vt:lpstr>
      <vt:lpstr>Слайд 3</vt:lpstr>
      <vt:lpstr>Слайд 4</vt:lpstr>
      <vt:lpstr>Сокол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«Глаза – главные помощники человека»</dc:title>
  <dc:creator>СВЕТЛАНА</dc:creator>
  <cp:lastModifiedBy>СВЕТЛАНА</cp:lastModifiedBy>
  <cp:revision>5</cp:revision>
  <dcterms:created xsi:type="dcterms:W3CDTF">2015-10-18T18:41:06Z</dcterms:created>
  <dcterms:modified xsi:type="dcterms:W3CDTF">2015-11-11T19:08:34Z</dcterms:modified>
</cp:coreProperties>
</file>