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00"/>
    <a:srgbClr val="00FF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C7470-9813-40FE-AE76-F1FD25BA4BA6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748E-8750-4E39-8609-C9308A43D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32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08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7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7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1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8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1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78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45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0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76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96C5-E569-4C84-9E92-05AB381D51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38D0-579D-415C-9268-15BA69E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8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социально-значимого проекта </a:t>
            </a:r>
            <a:endParaRPr lang="ru-RU" sz="48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03702"/>
            <a:ext cx="9293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«Мои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родные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просторы»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2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418" y="436700"/>
            <a:ext cx="9158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47103"/>
              </a:avLst>
            </a:prstTxWarp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итогов:</a:t>
            </a:r>
            <a:endParaRPr lang="ru-RU" sz="80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00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860" y="1351508"/>
            <a:ext cx="844419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выпуск газеты, в котором имеется станица «Новости родного края» поможет ребятам следить за происходящим в городе Зернограде, а также во всей Ростовской области. Данная информация будет способствовать развитию патриотических чувств, чувства гордости за свою Родину, потребность в эстетических ценностях общества.</a:t>
            </a:r>
            <a:endParaRPr lang="ru-RU" sz="48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8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3244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Предметная область:</a:t>
            </a:r>
            <a:r>
              <a:rPr lang="ru-RU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окружающий мир, природоведение, краеведение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Участники: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учащиеся начальной школы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Руководители: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Городова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Татьяна </a:t>
            </a:r>
            <a:r>
              <a:rPr lang="ru-RU" sz="360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Александровна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450" y="5899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 каждого человека есть своя малая Родина. Данный проект будет иметь большое значение в воспитании и формировании личности, воспитания гражданина и патриота. Проект позволит привлечь к поиску информации о родном крае, заинтересовать в пропаганде культурно-исторических наследий малой Родины.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21088"/>
            <a:ext cx="7784072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 проекта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04" y="0"/>
            <a:ext cx="89289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сегодняшний момент духовно-нравственное воспитание детей является главной задачей современной начальной школы. Обсуждая тему проекта, мы выяснили, что многие дети не знают историю своего родного города.</a:t>
            </a:r>
            <a:endParaRPr lang="ru-RU" sz="36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149080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8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роблема</a:t>
            </a:r>
            <a:endParaRPr lang="ru-RU" sz="8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02"/>
            <a:ext cx="9162608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Задачи, направленные на достижени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личностных результатов: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целостный, социально ориентированный взгляд на мир в его органичном единстве и разнообразии природы;</a:t>
            </a:r>
          </a:p>
          <a:p>
            <a:pPr marL="571500" indent="-571500">
              <a:buFont typeface="Wingdings" pitchFamily="2" charset="2"/>
              <a:buChar char="v"/>
            </a:pPr>
            <a:endParaRPr lang="ru-RU" sz="32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Прививать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эстетические потребности, ценности и чувства;</a:t>
            </a:r>
          </a:p>
          <a:p>
            <a:pPr marL="571500" indent="-571500">
              <a:buFont typeface="Wingdings" pitchFamily="2" charset="2"/>
              <a:buChar char="v"/>
            </a:pPr>
            <a:endParaRPr lang="ru-RU" sz="3200" b="1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азвивать уважительное отношение к иному мнению, истории и культуре родного города.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206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Задачи, направленные на достижение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метопредметных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сваивать способы решения проблем творческого и поискового характера;</a:t>
            </a:r>
          </a:p>
          <a:p>
            <a:pPr marL="571500" lvl="0" indent="-571500">
              <a:buFont typeface="Wingdings" pitchFamily="2" charset="2"/>
              <a:buChar char="v"/>
            </a:pPr>
            <a:endParaRPr lang="ru-RU" sz="280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а</a:t>
            </a:r>
            <a:r>
              <a:rPr lang="ru-RU" sz="2800" b="1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ктивное использование речевых средств и средств информационных и коммуникационных технологий; </a:t>
            </a:r>
          </a:p>
          <a:p>
            <a:pPr marL="571500" lvl="0" indent="-571500">
              <a:buFont typeface="Wingdings" pitchFamily="2" charset="2"/>
              <a:buChar char="v"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ru-RU" sz="2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</a:t>
            </a:r>
            <a:r>
              <a:rPr lang="ru-RU" sz="2800" b="1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передачи и интерпретации информации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3999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1143000" indent="-1143000">
              <a:buFont typeface="+mj-lt"/>
              <a:buAutoNum type="arabicPeriod"/>
            </a:pPr>
            <a:endParaRPr lang="ru-RU" sz="32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истории возникновения города Зернограда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фотографий  города и его достопримечательностей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новых фотографий города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с библиотекарем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газеты</a:t>
            </a:r>
          </a:p>
          <a:p>
            <a:pPr marL="1143000" indent="-1143000">
              <a:buFont typeface="+mj-lt"/>
              <a:buAutoNum type="arabicPeriod"/>
            </a:pPr>
            <a:endParaRPr lang="ru-RU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226" y="2967335"/>
            <a:ext cx="500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08" y="1628800"/>
            <a:ext cx="9143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i="0" u="none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 поселений | Летопись Зернограда</a:t>
            </a:r>
          </a:p>
          <a:p>
            <a:r>
              <a:rPr lang="ru-RU" sz="3200" i="0" u="none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2.Зерноградский район :: История района</a:t>
            </a:r>
          </a:p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i="0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Зерноград — Википедия | Город сегодня</a:t>
            </a:r>
          </a:p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i="0" u="none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 города Зерноград - </a:t>
            </a:r>
            <a:r>
              <a:rPr lang="ru-RU" sz="3200" i="0" u="none" strike="noStrike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Суточно.ру</a:t>
            </a:r>
            <a:r>
              <a:rPr lang="ru-RU" sz="3200" i="0" u="none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endParaRPr lang="ru-RU" sz="3200" i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5. ...</a:t>
            </a:r>
            <a:r>
              <a:rPr lang="ru-RU" sz="3200" i="0" u="none" strike="noStrike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 достопримечательностям, улицы Зернограда</a:t>
            </a:r>
          </a:p>
          <a:p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Яндекс. Картинки</a:t>
            </a:r>
          </a:p>
          <a:p>
            <a:r>
              <a:rPr lang="ru-RU" sz="3200" i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и журналы из библиотеки</a:t>
            </a:r>
            <a:endParaRPr lang="ru-RU" sz="3200" i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i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i="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i="0" u="none" strike="noStrike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i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951" y="104552"/>
            <a:ext cx="72256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информации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401" y="0"/>
            <a:ext cx="6856991" cy="1484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Презентация:</a:t>
            </a:r>
            <a:endParaRPr lang="ru-RU" sz="6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5131"/>
            <a:ext cx="871296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</a:t>
            </a: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поиска, сбора и обработки необходимой информации,</a:t>
            </a:r>
            <a:r>
              <a:rPr lang="ru-RU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с ребятами создадим новую страничку в нашей еженедельной газете под названием   «Новости родного края», которая будет также регулярно наполнятся интересными фактами о городе Зернограде в разные временные периоды</a:t>
            </a:r>
            <a:endParaRPr lang="ru-RU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2286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Таня</cp:lastModifiedBy>
  <cp:revision>16</cp:revision>
  <dcterms:created xsi:type="dcterms:W3CDTF">2015-09-22T06:00:29Z</dcterms:created>
  <dcterms:modified xsi:type="dcterms:W3CDTF">2015-11-16T20:44:50Z</dcterms:modified>
</cp:coreProperties>
</file>