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4" r:id="rId3"/>
    <p:sldId id="257" r:id="rId4"/>
    <p:sldId id="268" r:id="rId5"/>
    <p:sldId id="269" r:id="rId6"/>
    <p:sldId id="286" r:id="rId7"/>
    <p:sldId id="285" r:id="rId8"/>
    <p:sldId id="273" r:id="rId9"/>
    <p:sldId id="274" r:id="rId10"/>
    <p:sldId id="275" r:id="rId11"/>
    <p:sldId id="271" r:id="rId12"/>
    <p:sldId id="282" r:id="rId13"/>
    <p:sldId id="281" r:id="rId14"/>
    <p:sldId id="270" r:id="rId15"/>
    <p:sldId id="287" r:id="rId16"/>
    <p:sldId id="276" r:id="rId17"/>
    <p:sldId id="283" r:id="rId18"/>
    <p:sldId id="272" r:id="rId19"/>
    <p:sldId id="258" r:id="rId20"/>
    <p:sldId id="277" r:id="rId21"/>
    <p:sldId id="278" r:id="rId22"/>
    <p:sldId id="279" r:id="rId23"/>
    <p:sldId id="280" r:id="rId24"/>
    <p:sldId id="26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ngsana New" pitchFamily="18" charset="-34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ngsana New" pitchFamily="18" charset="-34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ngsana New" pitchFamily="18" charset="-34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ngsana New" pitchFamily="18" charset="-34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024"/>
    <a:srgbClr val="800000"/>
    <a:srgbClr val="CC0000"/>
    <a:srgbClr val="3A8496"/>
    <a:srgbClr val="990000"/>
    <a:srgbClr val="CC3300"/>
    <a:srgbClr val="298F7C"/>
    <a:srgbClr val="767D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2091" autoAdjust="0"/>
  </p:normalViewPr>
  <p:slideViewPr>
    <p:cSldViewPr>
      <p:cViewPr varScale="1">
        <p:scale>
          <a:sx n="67" d="100"/>
          <a:sy n="67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D2E1C-1D25-4AEE-8E1A-E2B3293EAEF1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04769-BB57-48FC-99C3-4D051300F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AE4C-69F0-4202-97D0-01AB6C21B818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F80A7-8777-4324-BF1E-5FA2A2656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BE7C-5A4D-4CA6-9371-9EF33FDDBF70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2CEB3-AD93-4A30-9096-81555B76C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B4D8-6CA6-4D18-9D98-9EC9AF2F83A0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1A66-CC5B-42F8-9EB9-23DAF23CA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2BED-F6EE-4255-98ED-6EB5529FD969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A3627-6204-49AC-87BD-DF6279D90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96B44-5C06-45B2-A10D-CA18C281AA73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D79A6-DA27-493C-ABB1-F2DBC5AE3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06BC9-0B2A-452A-A3FE-661B1BAB2CA5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3CF7-6E37-4804-B4AB-33CA19B45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1650E-AB03-4DD9-A321-25E5AD22120E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C4BB-1BCB-4787-954A-3FA8D39B2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8B01B-BC1F-43F7-8E48-5B0EAAEE5EEB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DB4B0-A22C-41A8-B7AE-C68B8682F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91D23-3B41-4ED3-92B6-F1D262B6FE83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12B20-1584-4F71-A7C2-D640E50C2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6DB0E-7584-4BC3-9923-AE6C27648788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D81D2-9555-4142-BCDB-B3440A72B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B4DA9E0-B6DE-462B-8EC8-ABB3F3B7D6EB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DA0EDDC-D39B-4142-A8D8-731285CA1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7772400" cy="111283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5024"/>
                </a:solidFill>
              </a:rPr>
              <a:t> </a:t>
            </a:r>
            <a:r>
              <a:rPr lang="en-US" sz="2800" dirty="0" smtClean="0">
                <a:solidFill>
                  <a:srgbClr val="005024"/>
                </a:solidFill>
              </a:rPr>
              <a:t>       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деду за Победу!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2000240"/>
            <a:ext cx="485778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98F7C"/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98F7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Исследовательский проект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15719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Попова Варвара -  ученица  2 класса  Попова Елизавета -  ученица 4 класса</a:t>
            </a:r>
            <a:endParaRPr lang="ru-RU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501008"/>
            <a:ext cx="5652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Попова Анастасия Евгеньевна (</a:t>
            </a:r>
            <a:r>
              <a:rPr lang="ru-RU" b="1" dirty="0" smtClean="0"/>
              <a:t>учитель),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Калинина Ольга Михайловна (учитель начальных </a:t>
            </a:r>
            <a:r>
              <a:rPr lang="ru-RU" b="1" dirty="0" smtClean="0"/>
              <a:t>классов).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ГБОУ ООШ д. Два Ключа муниципальный район </a:t>
            </a:r>
            <a:r>
              <a:rPr lang="ru-RU" b="1" dirty="0" err="1" smtClean="0"/>
              <a:t>Исаклинский</a:t>
            </a:r>
            <a:r>
              <a:rPr lang="ru-RU" b="1" dirty="0" smtClean="0"/>
              <a:t> Самарской области</a:t>
            </a:r>
            <a:endParaRPr lang="ru-RU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643812" cy="922337"/>
          </a:xfrm>
        </p:spPr>
        <p:txBody>
          <a:bodyPr/>
          <a:lstStyle/>
          <a:p>
            <a:r>
              <a:rPr lang="ru-RU" smtClean="0"/>
              <a:t>Васильев Антон Степанович</a:t>
            </a:r>
          </a:p>
        </p:txBody>
      </p:sp>
      <p:pic>
        <p:nvPicPr>
          <p:cNvPr id="2253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0763" t="19713" r="18533" b="10277"/>
          <a:stretch>
            <a:fillRect/>
          </a:stretch>
        </p:blipFill>
        <p:spPr>
          <a:xfrm>
            <a:off x="3132138" y="1341438"/>
            <a:ext cx="3671887" cy="532765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76250"/>
            <a:ext cx="31686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4"/>
          <p:cNvPicPr>
            <a:picLocks noChangeAspect="1" noChangeArrowheads="1"/>
          </p:cNvPicPr>
          <p:nvPr/>
        </p:nvPicPr>
        <p:blipFill>
          <a:blip r:embed="rId3" cstate="print"/>
          <a:srcRect l="4410" t="5640" r="4459" b="9085"/>
          <a:stretch>
            <a:fillRect/>
          </a:stretch>
        </p:blipFill>
        <p:spPr bwMode="auto">
          <a:xfrm>
            <a:off x="3132138" y="3429000"/>
            <a:ext cx="33845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620713"/>
            <a:ext cx="31686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3789363"/>
            <a:ext cx="7200900" cy="2447925"/>
          </a:xfrm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5651500" y="876300"/>
            <a:ext cx="31686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Орден Славы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III степени</a:t>
            </a:r>
            <a:endParaRPr lang="ru-RU" sz="4000" b="1">
              <a:latin typeface="Times New Roman" pitchFamily="18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620713"/>
            <a:ext cx="18716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4175" y="4149725"/>
            <a:ext cx="7489825" cy="1730375"/>
          </a:xfrm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620713"/>
            <a:ext cx="1801813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Васильев Иван Степанович</a:t>
            </a:r>
          </a:p>
        </p:txBody>
      </p:sp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print"/>
          <a:srcRect l="2835" t="13446" r="7338" b="19383"/>
          <a:stretch>
            <a:fillRect/>
          </a:stretch>
        </p:blipFill>
        <p:spPr bwMode="auto">
          <a:xfrm>
            <a:off x="5580063" y="1412875"/>
            <a:ext cx="32400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Рисунок30"/>
          <p:cNvPicPr>
            <a:picLocks noChangeAspect="1" noChangeArrowheads="1"/>
          </p:cNvPicPr>
          <p:nvPr/>
        </p:nvPicPr>
        <p:blipFill>
          <a:blip r:embed="rId3" cstate="print"/>
          <a:srcRect r="-3741" b="12813"/>
          <a:stretch>
            <a:fillRect/>
          </a:stretch>
        </p:blipFill>
        <p:spPr bwMode="auto">
          <a:xfrm>
            <a:off x="1908175" y="1628775"/>
            <a:ext cx="31686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r>
              <a:rPr lang="ru-RU" sz="4000" b="1" smtClean="0"/>
              <a:t>Орден отечественной войны </a:t>
            </a:r>
            <a:r>
              <a:rPr lang="en-US" sz="4000" b="1" smtClean="0"/>
              <a:t>II</a:t>
            </a:r>
            <a:r>
              <a:rPr lang="ru-RU" sz="4000" b="1" smtClean="0"/>
              <a:t> степени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09874"/>
            <a:ext cx="3024335" cy="270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133600"/>
            <a:ext cx="295275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88913"/>
            <a:ext cx="28797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2060575"/>
            <a:ext cx="2879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4365625"/>
            <a:ext cx="2881312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3500438"/>
            <a:ext cx="5940425" cy="3054350"/>
          </a:xfrm>
        </p:spPr>
      </p:pic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692150"/>
            <a:ext cx="22288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География войны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989138"/>
            <a:ext cx="403225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/>
              <a:t>Лиски Воронежской области, Прохоровка, Белгород, 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Украина - Харьков, Полтава, Кременчук, Кировоград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Румыния – Яссы, Брошов, Кишишоара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Венгрия -  Серед, Кечкемет, оз.  Балотон, Будапешт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Славения – Братислава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Вена, Прага</a:t>
            </a:r>
          </a:p>
        </p:txBody>
      </p:sp>
      <p:pic>
        <p:nvPicPr>
          <p:cNvPr id="28675" name="Рисунок 8" descr="i_04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038" y="2205038"/>
            <a:ext cx="338296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3070" r="6758" b="4326"/>
          <a:stretch>
            <a:fillRect/>
          </a:stretch>
        </p:blipFill>
        <p:spPr bwMode="auto">
          <a:xfrm>
            <a:off x="611188" y="765175"/>
            <a:ext cx="74898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1403350" y="1600200"/>
            <a:ext cx="7283450" cy="4525963"/>
          </a:xfrm>
        </p:spPr>
        <p:txBody>
          <a:bodyPr/>
          <a:lstStyle/>
          <a:p>
            <a:r>
              <a:rPr lang="ru-RU" sz="4000" b="1" smtClean="0"/>
              <a:t>Спасибо деду за победу,</a:t>
            </a:r>
          </a:p>
          <a:p>
            <a:r>
              <a:rPr lang="ru-RU" sz="4000" b="1" smtClean="0"/>
              <a:t>За каждый отстоявший дом,</a:t>
            </a:r>
          </a:p>
          <a:p>
            <a:r>
              <a:rPr lang="ru-RU" sz="4000" b="1" smtClean="0"/>
              <a:t>За небо чистое, за веру,</a:t>
            </a:r>
          </a:p>
          <a:p>
            <a:r>
              <a:rPr lang="ru-RU" sz="4000" b="1" smtClean="0"/>
              <a:t>За то, что мы теперь живём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ru-RU" sz="4000" smtClean="0"/>
              <a:t>Васильева Матрёна Степановна</a:t>
            </a:r>
          </a:p>
        </p:txBody>
      </p:sp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 cstate="print"/>
          <a:srcRect l="2104" t="4684" r="14404" b="6235"/>
          <a:stretch>
            <a:fillRect/>
          </a:stretch>
        </p:blipFill>
        <p:spPr bwMode="auto">
          <a:xfrm>
            <a:off x="2987675" y="1484313"/>
            <a:ext cx="33305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149725"/>
            <a:ext cx="3200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135438"/>
            <a:ext cx="3170238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4" cstate="print"/>
          <a:srcRect t="5437" r="8844" b="7085"/>
          <a:stretch>
            <a:fillRect/>
          </a:stretch>
        </p:blipFill>
        <p:spPr bwMode="auto">
          <a:xfrm>
            <a:off x="2555875" y="333375"/>
            <a:ext cx="247173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2041525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 Unicode MS" pitchFamily="34" charset="-128"/>
              </a:rPr>
              <a:t>Васильев Николай Степанович</a:t>
            </a:r>
          </a:p>
        </p:txBody>
      </p:sp>
      <p:pic>
        <p:nvPicPr>
          <p:cNvPr id="33794" name="Picture 4" descr="Рисунок21"/>
          <p:cNvPicPr>
            <a:picLocks noChangeAspect="1" noChangeArrowheads="1"/>
          </p:cNvPicPr>
          <p:nvPr/>
        </p:nvPicPr>
        <p:blipFill>
          <a:blip r:embed="rId2" cstate="print"/>
          <a:srcRect r="1036" b="10637"/>
          <a:stretch>
            <a:fillRect/>
          </a:stretch>
        </p:blipFill>
        <p:spPr bwMode="auto">
          <a:xfrm>
            <a:off x="3059113" y="1412875"/>
            <a:ext cx="39608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3429000"/>
            <a:ext cx="3730625" cy="2808288"/>
          </a:xfrm>
        </p:spPr>
      </p:pic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549275"/>
            <a:ext cx="40306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564904"/>
            <a:ext cx="648072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Благодарим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за внимание!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5786438" y="4429125"/>
            <a:ext cx="264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51050" y="212725"/>
            <a:ext cx="6737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 dirty="0">
                <a:latin typeface="Arial" charset="0"/>
              </a:rPr>
              <a:t>Ц</a:t>
            </a:r>
            <a:r>
              <a:rPr lang="ru-RU" sz="2400" b="1" i="1" dirty="0">
                <a:latin typeface="Arial" charset="0"/>
              </a:rPr>
              <a:t>ель проекта</a:t>
            </a:r>
            <a:r>
              <a:rPr lang="ru-RU" sz="2400" b="1" dirty="0">
                <a:latin typeface="Arial" charset="0"/>
              </a:rPr>
              <a:t>: </a:t>
            </a:r>
            <a:r>
              <a:rPr lang="ru-RU" sz="2400" dirty="0">
                <a:latin typeface="Arial" charset="0"/>
              </a:rPr>
              <a:t>сохранить память о суровых годах жизни моих </a:t>
            </a:r>
            <a:r>
              <a:rPr lang="ru-RU" sz="2400" dirty="0" smtClean="0">
                <a:latin typeface="Arial" charset="0"/>
              </a:rPr>
              <a:t>родных</a:t>
            </a:r>
            <a:endParaRPr lang="ru-RU" sz="2400" dirty="0">
              <a:latin typeface="Arial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24075" y="2028398"/>
            <a:ext cx="49371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 dirty="0">
                <a:latin typeface="Arial" charset="0"/>
              </a:rPr>
              <a:t>Задачи:</a:t>
            </a:r>
            <a:endParaRPr lang="ru-RU" sz="2000" dirty="0">
              <a:latin typeface="Arial" charset="0"/>
            </a:endParaRPr>
          </a:p>
          <a:p>
            <a:r>
              <a:rPr lang="ru-RU" sz="2000" dirty="0">
                <a:latin typeface="Arial" charset="0"/>
              </a:rPr>
              <a:t>- изучить материалы о Великой Отечественной войне; </a:t>
            </a:r>
          </a:p>
          <a:p>
            <a:r>
              <a:rPr lang="ru-RU" sz="2000" dirty="0">
                <a:latin typeface="Arial" charset="0"/>
              </a:rPr>
              <a:t>- изучить документальные источники об истории моей семьи;</a:t>
            </a:r>
          </a:p>
          <a:p>
            <a:r>
              <a:rPr lang="ru-RU" sz="2000" dirty="0">
                <a:latin typeface="Arial" charset="0"/>
              </a:rPr>
              <a:t>- привлечь внимание моих ровесников к изучению истории Родины;</a:t>
            </a:r>
          </a:p>
          <a:p>
            <a:r>
              <a:rPr lang="ru-RU" sz="2000" dirty="0">
                <a:latin typeface="Arial" charset="0"/>
              </a:rPr>
              <a:t>- сохранить память </a:t>
            </a:r>
          </a:p>
          <a:p>
            <a:r>
              <a:rPr lang="ru-RU" sz="2000" dirty="0">
                <a:latin typeface="Arial" charset="0"/>
              </a:rPr>
              <a:t>- работать над формированием навыков проектно-исследовательской деятельности;</a:t>
            </a:r>
          </a:p>
          <a:p>
            <a:r>
              <a:rPr lang="ru-RU" sz="2000" dirty="0">
                <a:latin typeface="Arial" charset="0"/>
              </a:rPr>
              <a:t>- создать презентацию и выступить  </a:t>
            </a:r>
            <a:r>
              <a:rPr lang="ru-RU" sz="2000" dirty="0" smtClean="0">
                <a:latin typeface="Arial" charset="0"/>
              </a:rPr>
              <a:t>в школе.</a:t>
            </a:r>
            <a:endParaRPr lang="ru-RU" sz="2000" dirty="0">
              <a:latin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692150"/>
            <a:ext cx="669607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i="1" smtClean="0"/>
              <a:t>Проблема</a:t>
            </a:r>
            <a:r>
              <a:rPr lang="ru-RU" sz="2400" b="1" i="1" smtClean="0"/>
              <a:t>:</a:t>
            </a:r>
            <a:r>
              <a:rPr lang="ru-RU" sz="2400" b="1" smtClean="0"/>
              <a:t> В каждом городе, районе есть свои герои, «сыны» Родины, которые прославили нашу страну. И пусть их дела и подвиги не изучают в школах, но они вовеки запечатлены в истории нашей страны. К сожалению, мы постепенно стали забывать о подвигах наших дедов и прадедов, о людях которые живут рядом с нами, историю семьи. </a:t>
            </a:r>
          </a:p>
          <a:p>
            <a:pPr>
              <a:lnSpc>
                <a:spcPct val="80000"/>
              </a:lnSpc>
            </a:pPr>
            <a:endParaRPr lang="ru-RU" sz="2400" b="1" i="1" smtClean="0"/>
          </a:p>
          <a:p>
            <a:pPr>
              <a:lnSpc>
                <a:spcPct val="80000"/>
              </a:lnSpc>
            </a:pPr>
            <a:r>
              <a:rPr lang="ru-RU" sz="2800" b="1" i="1" smtClean="0"/>
              <a:t>Гипотеза:</a:t>
            </a:r>
            <a:r>
              <a:rPr lang="ru-RU" sz="2400" b="1" smtClean="0"/>
              <a:t> Проект будет способствовать развитию чувства любви к семье, своей стране, окружающим людям, уважения к памяти героев, гордости за своих предков, возникновению желания совершать положительные поступки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557338"/>
            <a:ext cx="6697663" cy="4032250"/>
          </a:xfrm>
        </p:spPr>
        <p:txBody>
          <a:bodyPr/>
          <a:lstStyle/>
          <a:p>
            <a:r>
              <a:rPr lang="ru-RU" i="1" dirty="0" smtClean="0"/>
              <a:t>Ожидаемые результаты: </a:t>
            </a:r>
            <a:endParaRPr lang="ru-RU" dirty="0" smtClean="0"/>
          </a:p>
          <a:p>
            <a:r>
              <a:rPr lang="ru-RU" dirty="0" smtClean="0"/>
              <a:t>- приобретение навыков поисково-исследовательской работы;</a:t>
            </a:r>
          </a:p>
          <a:p>
            <a:r>
              <a:rPr lang="ru-RU" dirty="0" smtClean="0"/>
              <a:t>- расширение знаний о Великой Отечественной войне;</a:t>
            </a:r>
          </a:p>
          <a:p>
            <a:r>
              <a:rPr lang="ru-RU" dirty="0" smtClean="0"/>
              <a:t>- сохранение памяти о суровых годах жизни своих предков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DSCN9642"/>
          <p:cNvPicPr>
            <a:picLocks noChangeAspect="1" noChangeArrowheads="1"/>
          </p:cNvPicPr>
          <p:nvPr/>
        </p:nvPicPr>
        <p:blipFill>
          <a:blip r:embed="rId2" cstate="print"/>
          <a:srcRect l="16667" t="32278" r="12158"/>
          <a:stretch>
            <a:fillRect/>
          </a:stretch>
        </p:blipFill>
        <p:spPr bwMode="auto">
          <a:xfrm>
            <a:off x="4499992" y="1412776"/>
            <a:ext cx="37433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 descr="DSCN9644"/>
          <p:cNvPicPr>
            <a:picLocks noChangeAspect="1" noChangeArrowheads="1"/>
          </p:cNvPicPr>
          <p:nvPr/>
        </p:nvPicPr>
        <p:blipFill>
          <a:blip r:embed="rId3" cstate="print"/>
          <a:srcRect l="18666" t="35579" r="26660"/>
          <a:stretch>
            <a:fillRect/>
          </a:stretch>
        </p:blipFill>
        <p:spPr bwMode="auto">
          <a:xfrm>
            <a:off x="1979613" y="4149080"/>
            <a:ext cx="2696617" cy="255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27784" y="332656"/>
            <a:ext cx="3513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</a:rPr>
              <a:t>Беседа с родными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DSCN9640"/>
          <p:cNvPicPr>
            <a:picLocks noChangeAspect="1" noChangeArrowheads="1"/>
          </p:cNvPicPr>
          <p:nvPr/>
        </p:nvPicPr>
        <p:blipFill>
          <a:blip r:embed="rId2" cstate="print"/>
          <a:srcRect r="1221" b="6834"/>
          <a:stretch>
            <a:fillRect/>
          </a:stretch>
        </p:blipFill>
        <p:spPr bwMode="auto">
          <a:xfrm>
            <a:off x="2268538" y="1553604"/>
            <a:ext cx="5399806" cy="382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332656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+mj-lt"/>
              </a:rPr>
              <a:t>Исаклинский</a:t>
            </a:r>
            <a:r>
              <a:rPr lang="ru-RU" sz="3200" b="1" dirty="0" smtClean="0">
                <a:latin typeface="+mj-lt"/>
              </a:rPr>
              <a:t> районный исторический музей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5373688"/>
            <a:ext cx="6192838" cy="4206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smtClean="0"/>
              <a:t>Степан Михайлович и Елена Елисеевна Васильевы</a:t>
            </a:r>
          </a:p>
        </p:txBody>
      </p:sp>
      <p:pic>
        <p:nvPicPr>
          <p:cNvPr id="2048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 l="7787" t="4915"/>
          <a:stretch>
            <a:fillRect/>
          </a:stretch>
        </p:blipFill>
        <p:spPr>
          <a:xfrm>
            <a:off x="2555875" y="981075"/>
            <a:ext cx="5113338" cy="4176713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 l="20670" t="19029" r="17787" b="10278"/>
          <a:stretch>
            <a:fillRect/>
          </a:stretch>
        </p:blipFill>
        <p:spPr bwMode="auto">
          <a:xfrm>
            <a:off x="5651500" y="404813"/>
            <a:ext cx="20621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 cstate="print"/>
          <a:srcRect l="3719" t="12843" r="6712" b="19276"/>
          <a:stretch>
            <a:fillRect/>
          </a:stretch>
        </p:blipFill>
        <p:spPr bwMode="auto">
          <a:xfrm>
            <a:off x="3132138" y="333375"/>
            <a:ext cx="20415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429000"/>
            <a:ext cx="19812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6011863" y="2852738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Arial" charset="0"/>
              </a:rPr>
              <a:t>Антон (1911г.)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3276600" y="2786063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Arial" charset="0"/>
              </a:rPr>
              <a:t>Иван (1915г.)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2916238" y="6308725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Arial" charset="0"/>
              </a:rPr>
              <a:t>Матрёна</a:t>
            </a:r>
            <a:r>
              <a:rPr lang="ru-RU">
                <a:latin typeface="Arial" charset="0"/>
              </a:rPr>
              <a:t> </a:t>
            </a:r>
            <a:r>
              <a:rPr lang="ru-RU" b="1">
                <a:latin typeface="Arial" charset="0"/>
              </a:rPr>
              <a:t>(1921г.)</a:t>
            </a:r>
          </a:p>
        </p:txBody>
      </p:sp>
      <p:sp>
        <p:nvSpPr>
          <p:cNvPr id="21512" name="Rectangle 14"/>
          <p:cNvSpPr>
            <a:spLocks noChangeArrowheads="1"/>
          </p:cNvSpPr>
          <p:nvPr/>
        </p:nvSpPr>
        <p:spPr bwMode="auto">
          <a:xfrm>
            <a:off x="5867400" y="6237288"/>
            <a:ext cx="2039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" charset="0"/>
              </a:rPr>
              <a:t>Николай (1925г.)</a:t>
            </a:r>
          </a:p>
        </p:txBody>
      </p:sp>
      <p:pic>
        <p:nvPicPr>
          <p:cNvPr id="21513" name="Picture 11"/>
          <p:cNvPicPr>
            <a:picLocks noChangeAspect="1" noChangeArrowheads="1"/>
          </p:cNvPicPr>
          <p:nvPr/>
        </p:nvPicPr>
        <p:blipFill>
          <a:blip r:embed="rId5" cstate="print"/>
          <a:srcRect t="4028" r="4857" b="4642"/>
          <a:stretch>
            <a:fillRect/>
          </a:stretch>
        </p:blipFill>
        <p:spPr bwMode="auto">
          <a:xfrm>
            <a:off x="2411413" y="4081463"/>
            <a:ext cx="302418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429000"/>
            <a:ext cx="19812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1290</TotalTime>
  <Words>327</Words>
  <Application>Microsoft Office PowerPoint</Application>
  <PresentationFormat>Экран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9 мая</vt:lpstr>
      <vt:lpstr>              Спасибо деду за Победу!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Васильев Антон Степанович</vt:lpstr>
      <vt:lpstr>Слайд 11</vt:lpstr>
      <vt:lpstr>Слайд 12</vt:lpstr>
      <vt:lpstr>Слайд 13</vt:lpstr>
      <vt:lpstr>Васильев Иван Степанович</vt:lpstr>
      <vt:lpstr>Орден отечественной войны II степени</vt:lpstr>
      <vt:lpstr>Слайд 16</vt:lpstr>
      <vt:lpstr>Слайд 17</vt:lpstr>
      <vt:lpstr>География войны</vt:lpstr>
      <vt:lpstr>Слайд 19</vt:lpstr>
      <vt:lpstr>Васильева Матрёна Степановна</vt:lpstr>
      <vt:lpstr>Слайд 21</vt:lpstr>
      <vt:lpstr>Васильев Николай Степанович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193</cp:revision>
  <dcterms:created xsi:type="dcterms:W3CDTF">2015-01-19T09:03:22Z</dcterms:created>
  <dcterms:modified xsi:type="dcterms:W3CDTF">2015-12-04T15:22:01Z</dcterms:modified>
</cp:coreProperties>
</file>