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CB3-A879-41DB-803E-50B9A3CAE33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8307-44BC-4B12-B1D8-8F481677D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CB3-A879-41DB-803E-50B9A3CAE33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8307-44BC-4B12-B1D8-8F481677D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CB3-A879-41DB-803E-50B9A3CAE33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8307-44BC-4B12-B1D8-8F481677D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CB3-A879-41DB-803E-50B9A3CAE33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8307-44BC-4B12-B1D8-8F481677D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CB3-A879-41DB-803E-50B9A3CAE33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8307-44BC-4B12-B1D8-8F481677D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CB3-A879-41DB-803E-50B9A3CAE33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8307-44BC-4B12-B1D8-8F481677D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CB3-A879-41DB-803E-50B9A3CAE33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8307-44BC-4B12-B1D8-8F481677D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CB3-A879-41DB-803E-50B9A3CAE33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8307-44BC-4B12-B1D8-8F481677D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CB3-A879-41DB-803E-50B9A3CAE33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8307-44BC-4B12-B1D8-8F481677D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CB3-A879-41DB-803E-50B9A3CAE33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8307-44BC-4B12-B1D8-8F481677D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CB3-A879-41DB-803E-50B9A3CAE33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8307-44BC-4B12-B1D8-8F481677D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A1CB3-A879-41DB-803E-50B9A3CAE33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58307-44BC-4B12-B1D8-8F481677D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4941168"/>
            <a:ext cx="426052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Какой огонь </a:t>
            </a:r>
            <a:endParaRPr lang="en-US" sz="32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лучше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 descr="http://poem4you.ru/users/4/0/4053/images/88888888887.jpg"/>
          <p:cNvPicPr>
            <a:picLocks noChangeAspect="1" noChangeArrowheads="1"/>
          </p:cNvPicPr>
          <p:nvPr/>
        </p:nvPicPr>
        <p:blipFill>
          <a:blip r:embed="rId2" cstate="print"/>
          <a:srcRect l="25825" r="17476"/>
          <a:stretch>
            <a:fillRect/>
          </a:stretch>
        </p:blipFill>
        <p:spPr bwMode="auto">
          <a:xfrm>
            <a:off x="4860032" y="404664"/>
            <a:ext cx="4104456" cy="5715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3" name="Picture 9" descr="https://upload.wikimedia.org/wikipedia/commons/0/07/RIAN_archive_733844_Forest_fires_ravaging_near_Novovoronezh_Nuclear_Power_Pl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3744416" cy="41764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437112"/>
            <a:ext cx="4032448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— Я думаю, надо идти в город. Пока </a:t>
            </a:r>
            <a:r>
              <a:rPr lang="ru-RU" dirty="0" smtClean="0"/>
              <a:t>дойдем</a:t>
            </a:r>
            <a:r>
              <a:rPr lang="ru-RU" dirty="0"/>
              <a:t>, все стихнет, и мы найдем себе </a:t>
            </a:r>
            <a:r>
              <a:rPr lang="ru-RU" dirty="0" smtClean="0"/>
              <a:t>хороший</a:t>
            </a:r>
            <a:r>
              <a:rPr lang="en-US" dirty="0" smtClean="0"/>
              <a:t> </a:t>
            </a:r>
            <a:r>
              <a:rPr lang="ru-RU" dirty="0" smtClean="0"/>
              <a:t>ночлег</a:t>
            </a:r>
            <a:r>
              <a:rPr lang="ru-RU" dirty="0"/>
              <a:t>. Здесь даже нет дров, чтоб </a:t>
            </a:r>
            <a:r>
              <a:rPr lang="ru-RU" dirty="0" smtClean="0"/>
              <a:t>развести</a:t>
            </a:r>
            <a:r>
              <a:rPr lang="en-US" dirty="0" smtClean="0"/>
              <a:t> </a:t>
            </a:r>
            <a:r>
              <a:rPr lang="ru-RU" dirty="0" smtClean="0"/>
              <a:t>большой </a:t>
            </a:r>
            <a:r>
              <a:rPr lang="ru-RU" dirty="0"/>
              <a:t>огонь, — стал уговаривать </a:t>
            </a:r>
            <a:r>
              <a:rPr lang="ru-RU" dirty="0" smtClean="0"/>
              <a:t>молодой </a:t>
            </a:r>
            <a:r>
              <a:rPr lang="ru-RU" dirty="0"/>
              <a:t>путник старика.</a:t>
            </a:r>
          </a:p>
        </p:txBody>
      </p:sp>
      <p:pic>
        <p:nvPicPr>
          <p:cNvPr id="3" name="Picture 2" descr="http://kinotime.org/uploads/images/image/2680/97f70011f1.jpg"/>
          <p:cNvPicPr>
            <a:picLocks noChangeAspect="1" noChangeArrowheads="1"/>
          </p:cNvPicPr>
          <p:nvPr/>
        </p:nvPicPr>
        <p:blipFill>
          <a:blip r:embed="rId2" cstate="print"/>
          <a:srcRect l="46199" r="2561"/>
          <a:stretch>
            <a:fillRect/>
          </a:stretch>
        </p:blipFill>
        <p:spPr bwMode="auto">
          <a:xfrm>
            <a:off x="4788024" y="332656"/>
            <a:ext cx="4032448" cy="56898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554" name="Picture 2" descr="http://tribuna.ru/upload/iblock/8ad/8adae9c94d516c8fbc7509688677670b.jpg"/>
          <p:cNvPicPr>
            <a:picLocks noChangeAspect="1" noChangeArrowheads="1"/>
          </p:cNvPicPr>
          <p:nvPr/>
        </p:nvPicPr>
        <p:blipFill>
          <a:blip r:embed="rId3" cstate="print"/>
          <a:srcRect r="36213"/>
          <a:stretch>
            <a:fillRect/>
          </a:stretch>
        </p:blipFill>
        <p:spPr bwMode="auto">
          <a:xfrm>
            <a:off x="323528" y="332656"/>
            <a:ext cx="3888432" cy="39719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013176"/>
            <a:ext cx="381642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— </a:t>
            </a:r>
            <a:r>
              <a:rPr lang="ru-RU" b="1" dirty="0"/>
              <a:t>Лучше маленький огонь, который </a:t>
            </a:r>
            <a:r>
              <a:rPr lang="ru-RU" b="1" dirty="0" smtClean="0"/>
              <a:t>согреет</a:t>
            </a:r>
            <a:r>
              <a:rPr lang="ru-RU" b="1" dirty="0"/>
              <a:t>, чем большой, который сожжет, </a:t>
            </a:r>
            <a:r>
              <a:rPr lang="ru-RU" b="1" dirty="0" smtClean="0"/>
              <a:t>—</a:t>
            </a:r>
            <a:r>
              <a:rPr lang="en-US" b="1" dirty="0" smtClean="0"/>
              <a:t> </a:t>
            </a:r>
            <a:r>
              <a:rPr lang="ru-RU" dirty="0" smtClean="0"/>
              <a:t>ответил </a:t>
            </a:r>
            <a:r>
              <a:rPr lang="ru-RU" dirty="0"/>
              <a:t>старик и уснул.</a:t>
            </a:r>
          </a:p>
        </p:txBody>
      </p:sp>
      <p:pic>
        <p:nvPicPr>
          <p:cNvPr id="22532" name="Picture 4" descr="http://ipad.intertat.ru/media/k2/items/cache/2ef8cf6ed4a8747d41598574aa9a2609_XL.jpg"/>
          <p:cNvPicPr>
            <a:picLocks noChangeAspect="1" noChangeArrowheads="1"/>
          </p:cNvPicPr>
          <p:nvPr/>
        </p:nvPicPr>
        <p:blipFill>
          <a:blip r:embed="rId2" cstate="print"/>
          <a:srcRect l="30240" r="26081"/>
          <a:stretch>
            <a:fillRect/>
          </a:stretch>
        </p:blipFill>
        <p:spPr bwMode="auto">
          <a:xfrm>
            <a:off x="4788024" y="260648"/>
            <a:ext cx="4104456" cy="60486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4" name="Picture 6" descr="http://www.kavicom.ru/uploads/photos/big/430fe8003fed021a997bf2dc4838f648.JPG"/>
          <p:cNvPicPr>
            <a:picLocks noChangeAspect="1" noChangeArrowheads="1"/>
          </p:cNvPicPr>
          <p:nvPr/>
        </p:nvPicPr>
        <p:blipFill>
          <a:blip r:embed="rId3" cstate="print"/>
          <a:srcRect l="24840" r="25481" b="9721"/>
          <a:stretch>
            <a:fillRect/>
          </a:stretch>
        </p:blipFill>
        <p:spPr bwMode="auto">
          <a:xfrm>
            <a:off x="323528" y="283754"/>
            <a:ext cx="3672408" cy="46300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84784"/>
            <a:ext cx="403244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На кого </a:t>
            </a:r>
            <a:r>
              <a:rPr lang="ru-RU" sz="2800" dirty="0" smtClean="0"/>
              <a:t>из </a:t>
            </a:r>
            <a:r>
              <a:rPr lang="ru-RU" sz="2800" dirty="0" smtClean="0"/>
              <a:t>двух путников вы больше похожи по </a:t>
            </a:r>
            <a:r>
              <a:rPr lang="ru-RU" sz="2800" dirty="0" smtClean="0"/>
              <a:t>характеру</a:t>
            </a:r>
            <a:r>
              <a:rPr lang="ru-RU" sz="2800" dirty="0" smtClean="0"/>
              <a:t>? 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Как </a:t>
            </a:r>
            <a:r>
              <a:rPr lang="ru-RU" sz="2800" dirty="0" smtClean="0"/>
              <a:t>бы вы поступили: остались бы в </a:t>
            </a:r>
            <a:r>
              <a:rPr lang="ru-RU" sz="2800" dirty="0" smtClean="0"/>
              <a:t>пещере </a:t>
            </a:r>
            <a:r>
              <a:rPr lang="ru-RU" sz="2800" dirty="0" smtClean="0"/>
              <a:t>или пошли бы в город?</a:t>
            </a:r>
          </a:p>
          <a:p>
            <a:endParaRPr lang="ru-RU" sz="2800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1700808"/>
            <a:ext cx="36724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Почему молодые люди часто любят рисковать</a:t>
            </a:r>
            <a:r>
              <a:rPr lang="ru-RU" sz="2800" dirty="0" smtClean="0"/>
              <a:t>?</a:t>
            </a:r>
            <a:endParaRPr lang="en-US" sz="2800" dirty="0" smtClean="0"/>
          </a:p>
          <a:p>
            <a:r>
              <a:rPr lang="ru-RU" sz="2800" dirty="0" smtClean="0"/>
              <a:t>• </a:t>
            </a:r>
            <a:r>
              <a:rPr lang="ru-RU" sz="2800" dirty="0" smtClean="0"/>
              <a:t>Бывают ли ситуации, в которых обязательно </a:t>
            </a:r>
            <a:r>
              <a:rPr lang="ru-RU" sz="2800" dirty="0" smtClean="0"/>
              <a:t>нужно</a:t>
            </a:r>
            <a:r>
              <a:rPr lang="en-US" sz="2800" dirty="0" smtClean="0"/>
              <a:t> </a:t>
            </a:r>
            <a:r>
              <a:rPr lang="ru-RU" sz="2800" dirty="0" smtClean="0"/>
              <a:t>идти </a:t>
            </a:r>
            <a:r>
              <a:rPr lang="ru-RU" sz="2800" dirty="0" smtClean="0"/>
              <a:t>на риск?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332656"/>
            <a:ext cx="46554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prstClr val="black"/>
                </a:solidFill>
              </a:rPr>
              <a:t>Вопросы и задания: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97152"/>
            <a:ext cx="4032448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Два путника — один старый, другой </a:t>
            </a:r>
            <a:r>
              <a:rPr lang="ru-RU" dirty="0" smtClean="0"/>
              <a:t>—</a:t>
            </a:r>
            <a:r>
              <a:rPr lang="en-US" dirty="0" smtClean="0"/>
              <a:t> </a:t>
            </a:r>
            <a:r>
              <a:rPr lang="ru-RU" dirty="0" smtClean="0"/>
              <a:t>молодой</a:t>
            </a:r>
            <a:r>
              <a:rPr lang="ru-RU" dirty="0"/>
              <a:t>, шли по горной местности. </a:t>
            </a:r>
            <a:r>
              <a:rPr lang="ru-RU" dirty="0" smtClean="0"/>
              <a:t>Лил</a:t>
            </a:r>
            <a:r>
              <a:rPr lang="en-US" dirty="0" smtClean="0"/>
              <a:t>  </a:t>
            </a:r>
            <a:r>
              <a:rPr lang="ru-RU" dirty="0" smtClean="0"/>
              <a:t>дождь</a:t>
            </a:r>
            <a:r>
              <a:rPr lang="ru-RU" dirty="0"/>
              <a:t>, но укрыться от непогоды было </a:t>
            </a:r>
            <a:r>
              <a:rPr lang="ru-RU" dirty="0" smtClean="0"/>
              <a:t>негде</a:t>
            </a:r>
            <a:r>
              <a:rPr lang="ru-RU" dirty="0"/>
              <a:t>. Дорога шла мимо пустынных </a:t>
            </a:r>
            <a:r>
              <a:rPr lang="ru-RU" dirty="0" smtClean="0"/>
              <a:t>холмов,</a:t>
            </a:r>
            <a:r>
              <a:rPr lang="en-US" dirty="0" smtClean="0"/>
              <a:t>  </a:t>
            </a:r>
            <a:r>
              <a:rPr lang="ru-RU" dirty="0" smtClean="0"/>
              <a:t>поросших </a:t>
            </a:r>
            <a:r>
              <a:rPr lang="ru-RU" dirty="0"/>
              <a:t>кустарником.</a:t>
            </a:r>
          </a:p>
        </p:txBody>
      </p:sp>
      <p:pic>
        <p:nvPicPr>
          <p:cNvPr id="2050" name="Picture 2" descr="http://www.lomonosov.org/paste/6198four1936.jpg"/>
          <p:cNvPicPr>
            <a:picLocks noChangeAspect="1" noChangeArrowheads="1"/>
          </p:cNvPicPr>
          <p:nvPr/>
        </p:nvPicPr>
        <p:blipFill>
          <a:blip r:embed="rId2" cstate="print"/>
          <a:srcRect r="41262"/>
          <a:stretch>
            <a:fillRect/>
          </a:stretch>
        </p:blipFill>
        <p:spPr bwMode="auto">
          <a:xfrm>
            <a:off x="4860032" y="620688"/>
            <a:ext cx="3970329" cy="57606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 descr="http://dixinews.kz/upload/iblock/6e1/24062015_16-13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3960440" cy="40324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869160"/>
            <a:ext cx="410445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Внезапно </a:t>
            </a:r>
            <a:r>
              <a:rPr lang="ru-RU" dirty="0" smtClean="0"/>
              <a:t>старый</a:t>
            </a:r>
            <a:r>
              <a:rPr lang="en-US" dirty="0" smtClean="0"/>
              <a:t> </a:t>
            </a:r>
            <a:r>
              <a:rPr lang="ru-RU" dirty="0" smtClean="0"/>
              <a:t>путник </a:t>
            </a:r>
            <a:r>
              <a:rPr lang="ru-RU" dirty="0"/>
              <a:t>заметил следы, ведущие в густые </a:t>
            </a:r>
            <a:r>
              <a:rPr lang="ru-RU" dirty="0" smtClean="0"/>
              <a:t>кусты</a:t>
            </a:r>
            <a:r>
              <a:rPr lang="ru-RU" dirty="0"/>
              <a:t>. Он свернул с дороги и радостно </a:t>
            </a:r>
            <a:r>
              <a:rPr lang="ru-RU" dirty="0" smtClean="0"/>
              <a:t>крикнул</a:t>
            </a:r>
            <a:r>
              <a:rPr lang="ru-RU" dirty="0"/>
              <a:t>: «Здесь, в зарослях кустарника, </a:t>
            </a:r>
            <a:r>
              <a:rPr lang="ru-RU" dirty="0" smtClean="0"/>
              <a:t>есть</a:t>
            </a:r>
            <a:r>
              <a:rPr lang="en-US" dirty="0" smtClean="0"/>
              <a:t>  </a:t>
            </a:r>
            <a:r>
              <a:rPr lang="ru-RU" dirty="0" smtClean="0"/>
              <a:t>вход </a:t>
            </a:r>
            <a:r>
              <a:rPr lang="ru-RU" dirty="0"/>
              <a:t>в пещеру. Можно спрятаться от </a:t>
            </a:r>
            <a:r>
              <a:rPr lang="ru-RU" dirty="0" smtClean="0"/>
              <a:t>дождя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переночевать».</a:t>
            </a:r>
          </a:p>
        </p:txBody>
      </p:sp>
      <p:pic>
        <p:nvPicPr>
          <p:cNvPr id="15362" name="Picture 2" descr="http://s010.radikal.ru/i312/1505/33/d14fd1e47bb8.jpg"/>
          <p:cNvPicPr>
            <a:picLocks noChangeAspect="1" noChangeArrowheads="1"/>
          </p:cNvPicPr>
          <p:nvPr/>
        </p:nvPicPr>
        <p:blipFill>
          <a:blip r:embed="rId2" cstate="print"/>
          <a:srcRect l="7180" r="14015"/>
          <a:stretch>
            <a:fillRect/>
          </a:stretch>
        </p:blipFill>
        <p:spPr bwMode="auto">
          <a:xfrm>
            <a:off x="4932040" y="404664"/>
            <a:ext cx="3816424" cy="60486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364" name="Picture 4" descr="http://1news.az/images/articles/2009/09/04/1206463000449.jpg"/>
          <p:cNvPicPr>
            <a:picLocks noChangeAspect="1" noChangeArrowheads="1"/>
          </p:cNvPicPr>
          <p:nvPr/>
        </p:nvPicPr>
        <p:blipFill>
          <a:blip r:embed="rId3" cstate="print"/>
          <a:srcRect l="14400" r="18401"/>
          <a:stretch>
            <a:fillRect/>
          </a:stretch>
        </p:blipFill>
        <p:spPr bwMode="auto">
          <a:xfrm>
            <a:off x="251520" y="332656"/>
            <a:ext cx="4032448" cy="44070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157192"/>
            <a:ext cx="381642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Путники устроились на ночлег в </a:t>
            </a:r>
            <a:r>
              <a:rPr lang="ru-RU" dirty="0" smtClean="0"/>
              <a:t>пещере.</a:t>
            </a:r>
            <a:r>
              <a:rPr lang="en-US" dirty="0" smtClean="0"/>
              <a:t> </a:t>
            </a:r>
            <a:r>
              <a:rPr lang="ru-RU" dirty="0" smtClean="0"/>
              <a:t>Они </a:t>
            </a:r>
            <a:r>
              <a:rPr lang="ru-RU" dirty="0"/>
              <a:t>развели костер. Мокрые тонкие </a:t>
            </a:r>
            <a:r>
              <a:rPr lang="ru-RU" dirty="0" smtClean="0"/>
              <a:t>ветки</a:t>
            </a:r>
            <a:r>
              <a:rPr lang="en-US" dirty="0" smtClean="0"/>
              <a:t> </a:t>
            </a:r>
            <a:r>
              <a:rPr lang="ru-RU" dirty="0" smtClean="0"/>
              <a:t>кустарника </a:t>
            </a:r>
            <a:r>
              <a:rPr lang="ru-RU" dirty="0"/>
              <a:t>горели плохо, но все-таки </a:t>
            </a:r>
            <a:r>
              <a:rPr lang="ru-RU" dirty="0" smtClean="0"/>
              <a:t>путники </a:t>
            </a:r>
            <a:r>
              <a:rPr lang="ru-RU" dirty="0"/>
              <a:t>кое-как согрелись и поели.</a:t>
            </a:r>
          </a:p>
        </p:txBody>
      </p:sp>
      <p:pic>
        <p:nvPicPr>
          <p:cNvPr id="16386" name="Picture 2" descr="http://new.stihi.ru/pics/2015/06/13/7850.jpg"/>
          <p:cNvPicPr>
            <a:picLocks noChangeAspect="1" noChangeArrowheads="1"/>
          </p:cNvPicPr>
          <p:nvPr/>
        </p:nvPicPr>
        <p:blipFill>
          <a:blip r:embed="rId2" cstate="print"/>
          <a:srcRect l="31495" r="10861" b="3196"/>
          <a:stretch>
            <a:fillRect/>
          </a:stretch>
        </p:blipFill>
        <p:spPr bwMode="auto">
          <a:xfrm>
            <a:off x="4932040" y="332656"/>
            <a:ext cx="4032448" cy="61926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388" name="Picture 4" descr="http://ribalych.ru/wp-content/uploads/2014/11/31018.jpg"/>
          <p:cNvPicPr>
            <a:picLocks noChangeAspect="1" noChangeArrowheads="1"/>
          </p:cNvPicPr>
          <p:nvPr/>
        </p:nvPicPr>
        <p:blipFill>
          <a:blip r:embed="rId3" cstate="print"/>
          <a:srcRect l="29400" t="16380" r="26921"/>
          <a:stretch>
            <a:fillRect/>
          </a:stretch>
        </p:blipFill>
        <p:spPr bwMode="auto">
          <a:xfrm>
            <a:off x="323528" y="260648"/>
            <a:ext cx="3744416" cy="47788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157192"/>
            <a:ext cx="3888432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Старый</a:t>
            </a:r>
            <a:r>
              <a:rPr lang="en-US" dirty="0" smtClean="0"/>
              <a:t> </a:t>
            </a:r>
            <a:r>
              <a:rPr lang="ru-RU" dirty="0" smtClean="0"/>
              <a:t>путник </a:t>
            </a:r>
            <a:r>
              <a:rPr lang="ru-RU" dirty="0"/>
              <a:t>постелил свой плащ и лег спать, </a:t>
            </a:r>
            <a:r>
              <a:rPr lang="ru-RU" dirty="0" smtClean="0"/>
              <a:t>а</a:t>
            </a:r>
            <a:r>
              <a:rPr lang="en-US" dirty="0" smtClean="0"/>
              <a:t> </a:t>
            </a:r>
            <a:r>
              <a:rPr lang="ru-RU" dirty="0" smtClean="0"/>
              <a:t>молодой </a:t>
            </a:r>
            <a:r>
              <a:rPr lang="ru-RU" dirty="0"/>
              <a:t>вышел из пещеры посмотреть, </a:t>
            </a:r>
            <a:r>
              <a:rPr lang="ru-RU" dirty="0" smtClean="0"/>
              <a:t>все</a:t>
            </a:r>
            <a:r>
              <a:rPr lang="en-US" dirty="0" smtClean="0"/>
              <a:t> </a:t>
            </a:r>
            <a:r>
              <a:rPr lang="ru-RU" dirty="0" smtClean="0"/>
              <a:t>ли </a:t>
            </a:r>
            <a:r>
              <a:rPr lang="ru-RU" dirty="0"/>
              <a:t>в порядке. Вскоре он вернулся обратно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разбудил </a:t>
            </a:r>
            <a:r>
              <a:rPr lang="ru-RU" dirty="0"/>
              <a:t>своего товарища.</a:t>
            </a:r>
          </a:p>
        </p:txBody>
      </p:sp>
      <p:pic>
        <p:nvPicPr>
          <p:cNvPr id="17410" name="Picture 2" descr="http://venividi.ru/files/img/7408/0.jpg"/>
          <p:cNvPicPr>
            <a:picLocks noChangeAspect="1" noChangeArrowheads="1"/>
          </p:cNvPicPr>
          <p:nvPr/>
        </p:nvPicPr>
        <p:blipFill>
          <a:blip r:embed="rId2" cstate="print"/>
          <a:srcRect l="16065" r="32906"/>
          <a:stretch>
            <a:fillRect/>
          </a:stretch>
        </p:blipFill>
        <p:spPr bwMode="auto">
          <a:xfrm>
            <a:off x="5004048" y="332656"/>
            <a:ext cx="3888432" cy="61926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412" name="Picture 4" descr="http://i79.beon.ru/70/47/2594770/22/115064922/eagle15.jpeg"/>
          <p:cNvPicPr>
            <a:picLocks noChangeAspect="1" noChangeArrowheads="1"/>
          </p:cNvPicPr>
          <p:nvPr/>
        </p:nvPicPr>
        <p:blipFill>
          <a:blip r:embed="rId3" cstate="print"/>
          <a:srcRect l="53864" t="10861" r="-1114"/>
          <a:stretch>
            <a:fillRect/>
          </a:stretch>
        </p:blipFill>
        <p:spPr bwMode="auto">
          <a:xfrm>
            <a:off x="611560" y="332656"/>
            <a:ext cx="3240360" cy="45848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157192"/>
            <a:ext cx="3744416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— Вставай, здесь недалеко город. Я </a:t>
            </a:r>
            <a:r>
              <a:rPr lang="ru-RU" dirty="0" smtClean="0"/>
              <a:t>поднялся </a:t>
            </a:r>
            <a:r>
              <a:rPr lang="ru-RU" dirty="0"/>
              <a:t>на холм и увидел зарево. Пойдем, </a:t>
            </a:r>
            <a:r>
              <a:rPr lang="ru-RU" dirty="0" smtClean="0"/>
              <a:t>там</a:t>
            </a:r>
            <a:r>
              <a:rPr lang="en-US" dirty="0" smtClean="0"/>
              <a:t> </a:t>
            </a:r>
            <a:r>
              <a:rPr lang="ru-RU" dirty="0" smtClean="0"/>
              <a:t>мы </a:t>
            </a:r>
            <a:r>
              <a:rPr lang="ru-RU" dirty="0"/>
              <a:t>будем спать в гостинице, а не на земле </a:t>
            </a:r>
            <a:r>
              <a:rPr lang="ru-RU" dirty="0" smtClean="0"/>
              <a:t>в</a:t>
            </a:r>
            <a:r>
              <a:rPr lang="en-US" dirty="0" smtClean="0"/>
              <a:t> </a:t>
            </a:r>
            <a:r>
              <a:rPr lang="ru-RU" dirty="0" smtClean="0"/>
              <a:t>холодной </a:t>
            </a:r>
            <a:r>
              <a:rPr lang="ru-RU" dirty="0"/>
              <a:t>пещере.</a:t>
            </a:r>
          </a:p>
        </p:txBody>
      </p:sp>
      <p:pic>
        <p:nvPicPr>
          <p:cNvPr id="18434" name="Picture 2" descr="http://www.doodoo.ru/uploads/posts/2011-02/zarevo-09.jpg"/>
          <p:cNvPicPr>
            <a:picLocks noChangeAspect="1" noChangeArrowheads="1"/>
          </p:cNvPicPr>
          <p:nvPr/>
        </p:nvPicPr>
        <p:blipFill>
          <a:blip r:embed="rId2" cstate="print"/>
          <a:srcRect l="31500"/>
          <a:stretch>
            <a:fillRect/>
          </a:stretch>
        </p:blipFill>
        <p:spPr bwMode="auto">
          <a:xfrm>
            <a:off x="5004048" y="548680"/>
            <a:ext cx="3842792" cy="59766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438" name="Picture 6" descr="http://img.blesk.cz/img/1/full/2066608-img-horolezec-dobrodruh-vychod-slunce.jpg"/>
          <p:cNvPicPr>
            <a:picLocks noChangeAspect="1" noChangeArrowheads="1"/>
          </p:cNvPicPr>
          <p:nvPr/>
        </p:nvPicPr>
        <p:blipFill>
          <a:blip r:embed="rId3" cstate="print"/>
          <a:srcRect l="44061" r="10333"/>
          <a:stretch>
            <a:fillRect/>
          </a:stretch>
        </p:blipFill>
        <p:spPr bwMode="auto">
          <a:xfrm flipH="1">
            <a:off x="467543" y="532362"/>
            <a:ext cx="3600399" cy="44088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085184"/>
            <a:ext cx="3888432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Старый путник послушался товарища,</a:t>
            </a:r>
          </a:p>
          <a:p>
            <a:r>
              <a:rPr lang="ru-RU" dirty="0"/>
              <a:t>собрал вещи и вышел из пещеры. Он </a:t>
            </a:r>
            <a:r>
              <a:rPr lang="ru-RU" dirty="0" smtClean="0"/>
              <a:t>взобрался </a:t>
            </a:r>
            <a:r>
              <a:rPr lang="ru-RU" dirty="0"/>
              <a:t>на холм, посмотрел на зарево над </a:t>
            </a:r>
            <a:r>
              <a:rPr lang="ru-RU" dirty="0" smtClean="0"/>
              <a:t>городом </a:t>
            </a:r>
            <a:r>
              <a:rPr lang="ru-RU" dirty="0"/>
              <a:t>и вернулся обратно в пещеру.</a:t>
            </a:r>
          </a:p>
        </p:txBody>
      </p:sp>
      <p:pic>
        <p:nvPicPr>
          <p:cNvPr id="19458" name="Picture 2" descr="https://b-a.d-cd.net/d526bfcs-960.jpg"/>
          <p:cNvPicPr>
            <a:picLocks noChangeAspect="1" noChangeArrowheads="1"/>
          </p:cNvPicPr>
          <p:nvPr/>
        </p:nvPicPr>
        <p:blipFill>
          <a:blip r:embed="rId2" cstate="print"/>
          <a:srcRect l="23625" r="29913"/>
          <a:stretch>
            <a:fillRect/>
          </a:stretch>
        </p:blipFill>
        <p:spPr bwMode="auto">
          <a:xfrm>
            <a:off x="4644008" y="404664"/>
            <a:ext cx="4248472" cy="60960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460" name="Picture 4" descr="http://0.s3.envato.com/files/48739020/mountainspat55si.jpg"/>
          <p:cNvPicPr>
            <a:picLocks noChangeAspect="1" noChangeArrowheads="1"/>
          </p:cNvPicPr>
          <p:nvPr/>
        </p:nvPicPr>
        <p:blipFill>
          <a:blip r:embed="rId3" cstate="print"/>
          <a:srcRect l="14095" r="24401"/>
          <a:stretch>
            <a:fillRect/>
          </a:stretch>
        </p:blipFill>
        <p:spPr bwMode="auto">
          <a:xfrm rot="348502" flipH="1">
            <a:off x="362605" y="475001"/>
            <a:ext cx="3744416" cy="43941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589240"/>
            <a:ext cx="352839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— Почему ты не хочешь идти? До </a:t>
            </a:r>
            <a:r>
              <a:rPr lang="ru-RU" dirty="0" smtClean="0"/>
              <a:t>города</a:t>
            </a:r>
            <a:r>
              <a:rPr lang="en-US" dirty="0" smtClean="0"/>
              <a:t> </a:t>
            </a:r>
            <a:r>
              <a:rPr lang="ru-RU" dirty="0" smtClean="0"/>
              <a:t>не </a:t>
            </a:r>
            <a:r>
              <a:rPr lang="ru-RU" dirty="0"/>
              <a:t>больше часа пути, — удивился </a:t>
            </a:r>
            <a:r>
              <a:rPr lang="ru-RU" dirty="0" smtClean="0"/>
              <a:t>молодой</a:t>
            </a:r>
            <a:r>
              <a:rPr lang="en-US" dirty="0" smtClean="0"/>
              <a:t> </a:t>
            </a:r>
            <a:r>
              <a:rPr lang="ru-RU" dirty="0" smtClean="0"/>
              <a:t>путник</a:t>
            </a:r>
            <a:r>
              <a:rPr lang="ru-RU" dirty="0"/>
              <a:t>.</a:t>
            </a:r>
          </a:p>
        </p:txBody>
      </p:sp>
      <p:pic>
        <p:nvPicPr>
          <p:cNvPr id="20482" name="Picture 2" descr="http://kinotime.org/uploads/images/image/2680/97f70011f1.jpg"/>
          <p:cNvPicPr>
            <a:picLocks noChangeAspect="1" noChangeArrowheads="1"/>
          </p:cNvPicPr>
          <p:nvPr/>
        </p:nvPicPr>
        <p:blipFill>
          <a:blip r:embed="rId2" cstate="print"/>
          <a:srcRect l="46199" r="2561"/>
          <a:stretch>
            <a:fillRect/>
          </a:stretch>
        </p:blipFill>
        <p:spPr bwMode="auto">
          <a:xfrm>
            <a:off x="5004048" y="764704"/>
            <a:ext cx="3816424" cy="52578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484" name="Picture 4" descr="http://rfdorogi.ru/uploads/posts/2011-10/1319168824_0_4790_71ddb1c3_XL.jpg"/>
          <p:cNvPicPr>
            <a:picLocks noChangeAspect="1" noChangeArrowheads="1"/>
          </p:cNvPicPr>
          <p:nvPr/>
        </p:nvPicPr>
        <p:blipFill>
          <a:blip r:embed="rId3" cstate="print"/>
          <a:srcRect l="2835" t="19335" r="50395" b="16860"/>
          <a:stretch>
            <a:fillRect/>
          </a:stretch>
        </p:blipFill>
        <p:spPr bwMode="auto">
          <a:xfrm>
            <a:off x="395536" y="692696"/>
            <a:ext cx="3563888" cy="47525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25144"/>
            <a:ext cx="36004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— Разве ты не видишь, что в городе </a:t>
            </a:r>
            <a:r>
              <a:rPr lang="ru-RU" dirty="0" smtClean="0"/>
              <a:t>бушует </a:t>
            </a:r>
            <a:r>
              <a:rPr lang="ru-RU" dirty="0"/>
              <a:t>пожар? Возможно, на него </a:t>
            </a:r>
            <a:r>
              <a:rPr lang="ru-RU" dirty="0" smtClean="0"/>
              <a:t>напали</a:t>
            </a:r>
            <a:r>
              <a:rPr lang="en-US" dirty="0" smtClean="0"/>
              <a:t> </a:t>
            </a:r>
            <a:r>
              <a:rPr lang="ru-RU" dirty="0" smtClean="0"/>
              <a:t>враги</a:t>
            </a:r>
            <a:r>
              <a:rPr lang="ru-RU" dirty="0"/>
              <a:t>, — ответил старший путник, </a:t>
            </a:r>
            <a:r>
              <a:rPr lang="ru-RU" dirty="0" smtClean="0"/>
              <a:t>устраиваясь </a:t>
            </a:r>
            <a:r>
              <a:rPr lang="ru-RU" dirty="0"/>
              <a:t>на ночлег.</a:t>
            </a:r>
          </a:p>
        </p:txBody>
      </p:sp>
      <p:pic>
        <p:nvPicPr>
          <p:cNvPr id="21506" name="Picture 2" descr="http://www.24sata.hr/image/split-gori-torcida-je-nevienim-vatrometom-cestitala-roendan-900x600-20110206-20110213091807-6cb41a87b57da31ed7177a1119174c92.jpg"/>
          <p:cNvPicPr>
            <a:picLocks noChangeAspect="1" noChangeArrowheads="1"/>
          </p:cNvPicPr>
          <p:nvPr/>
        </p:nvPicPr>
        <p:blipFill>
          <a:blip r:embed="rId2" cstate="print"/>
          <a:srcRect l="44573" r="7134"/>
          <a:stretch>
            <a:fillRect/>
          </a:stretch>
        </p:blipFill>
        <p:spPr bwMode="auto">
          <a:xfrm>
            <a:off x="4788024" y="404664"/>
            <a:ext cx="4139952" cy="5715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508" name="Picture 4" descr="http://album.foto.ru/photos/pr0/130523/36545.jpg"/>
          <p:cNvPicPr>
            <a:picLocks noChangeAspect="1" noChangeArrowheads="1"/>
          </p:cNvPicPr>
          <p:nvPr/>
        </p:nvPicPr>
        <p:blipFill>
          <a:blip r:embed="rId3" cstate="print"/>
          <a:srcRect l="22443" r="18495"/>
          <a:stretch>
            <a:fillRect/>
          </a:stretch>
        </p:blipFill>
        <p:spPr bwMode="auto">
          <a:xfrm>
            <a:off x="467544" y="404664"/>
            <a:ext cx="3600400" cy="41764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61</TotalTime>
  <Words>349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9</cp:revision>
  <dcterms:created xsi:type="dcterms:W3CDTF">2015-11-06T10:56:30Z</dcterms:created>
  <dcterms:modified xsi:type="dcterms:W3CDTF">2015-11-06T12:02:37Z</dcterms:modified>
</cp:coreProperties>
</file>