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8EC24-42F7-4AE4-BCCC-F757155B8FCE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37B5-3094-48DC-8D78-003F875499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37B5-3094-48DC-8D78-003F8754991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титул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71"/>
            <a:ext cx="9144000" cy="6830458"/>
          </a:xfrm>
          <a:prstGeom prst="rect">
            <a:avLst/>
          </a:prstGeom>
        </p:spPr>
      </p:pic>
      <p:pic>
        <p:nvPicPr>
          <p:cNvPr id="11" name="Рисунок 10" descr="титул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11"/>
            <a:ext cx="9144000" cy="6832778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8025"/>
            <a:ext cx="9144000" cy="684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11"/>
            <a:ext cx="9144000" cy="6832778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8025"/>
            <a:ext cx="9144000" cy="6841950"/>
          </a:xfrm>
          <a:prstGeom prst="rect">
            <a:avLst/>
          </a:prstGeom>
        </p:spPr>
      </p:pic>
      <p:pic>
        <p:nvPicPr>
          <p:cNvPr id="10" name="Рисунок 9" descr="й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5539"/>
            <a:ext cx="9144000" cy="67869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46EC-E44A-4B00-B8DF-2EE6498D905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чистый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  <p:pic>
        <p:nvPicPr>
          <p:cNvPr id="8" name="Рисунок 7" descr="чистый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35539"/>
            <a:ext cx="9144000" cy="6786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9"/>
          <p:cNvSpPr txBox="1">
            <a:spLocks noGrp="1"/>
          </p:cNvSpPr>
          <p:nvPr>
            <p:ph type="ctrTitle"/>
          </p:nvPr>
        </p:nvSpPr>
        <p:spPr>
          <a:xfrm>
            <a:off x="1187624" y="2564904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Соловушка</a:t>
            </a:r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По мотивам </a:t>
            </a:r>
            <a:br>
              <a:rPr lang="ru-RU" sz="1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рассказа П. </a:t>
            </a:r>
            <a:r>
              <a:rPr lang="ru-RU" sz="18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Цвирки</a:t>
            </a:r>
            <a:endParaRPr kumimoji="0" lang="ru-RU" sz="6000" b="1" i="0" u="none" strike="noStrike" kern="1200" cap="none" spc="50" normalizeH="0" baseline="0" noProof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Подзаголовок 20"/>
          <p:cNvSpPr txBox="1">
            <a:spLocks noGrp="1"/>
          </p:cNvSpPr>
          <p:nvPr>
            <p:ph type="subTitle" idx="1"/>
          </p:nvPr>
        </p:nvSpPr>
        <p:spPr>
          <a:xfrm>
            <a:off x="2699792" y="4437112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404664"/>
            <a:ext cx="7687873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591776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620688"/>
            <a:ext cx="7687875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783972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620688"/>
            <a:ext cx="7591775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687874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783972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92726" cy="591413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548680"/>
            <a:ext cx="7591775" cy="56886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476672"/>
            <a:ext cx="7687873" cy="57606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632848" cy="57194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548680"/>
            <a:ext cx="7591775" cy="56886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687874" cy="57606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687874" cy="57606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548680"/>
            <a:ext cx="7591775" cy="56886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476672"/>
            <a:ext cx="7591775" cy="59046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7591776" cy="59046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783972" cy="58326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476672"/>
            <a:ext cx="7783973" cy="58326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548680"/>
            <a:ext cx="7687873" cy="57606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687874" cy="59046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687874" cy="58326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687874" cy="57606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620688"/>
            <a:ext cx="7591775" cy="56886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591775" cy="56886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476672"/>
            <a:ext cx="7591775" cy="56886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591776" cy="57606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591776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Соло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591776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</Words>
  <Application>Microsoft Office PowerPoint</Application>
  <PresentationFormat>Экран (4:3)</PresentationFormat>
  <Paragraphs>33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Соловушка  По мотивам  рассказа П. Цвирки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Соловушка</dc:title>
  <dc:creator>Admin</dc:creator>
  <cp:lastModifiedBy>home</cp:lastModifiedBy>
  <cp:revision>16</cp:revision>
  <dcterms:created xsi:type="dcterms:W3CDTF">2015-04-15T15:20:07Z</dcterms:created>
  <dcterms:modified xsi:type="dcterms:W3CDTF">2016-03-06T17:57:54Z</dcterms:modified>
</cp:coreProperties>
</file>