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495BB2-CCEA-4E3B-8F7C-9CEED832A88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C985C02-BB87-43CD-BEAA-8B63332C7D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6664" y="2764754"/>
            <a:ext cx="8197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Зубы и уход за ними 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82455" cy="242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2451720" cy="2553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8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6185" y="188640"/>
            <a:ext cx="785163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«ВРЕДНО,ПОЛЕЗНО»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1"/>
            <a:ext cx="1304783" cy="130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09" y="1253901"/>
            <a:ext cx="1097671" cy="109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4" y="3618591"/>
            <a:ext cx="1526586" cy="1034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49" y="1146112"/>
            <a:ext cx="1391791" cy="1062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26" y="1193752"/>
            <a:ext cx="1315055" cy="1190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00628"/>
            <a:ext cx="1362250" cy="1029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94963"/>
            <a:ext cx="1378139" cy="108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47" y="3561716"/>
            <a:ext cx="1535299" cy="1235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58" y="2657814"/>
            <a:ext cx="9906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55" y="2384745"/>
            <a:ext cx="1609737" cy="105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68" y="3943689"/>
            <a:ext cx="1645558" cy="1028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59" y="3622718"/>
            <a:ext cx="1349445" cy="1349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31" y="4324952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0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15188"/>
            <a:ext cx="1804590" cy="180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38" y="1503959"/>
            <a:ext cx="1893138" cy="170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28" y="448248"/>
            <a:ext cx="2488059" cy="162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49" y="416595"/>
            <a:ext cx="1680716" cy="217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6" y="2920195"/>
            <a:ext cx="1890676" cy="189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14" y="2492896"/>
            <a:ext cx="2398051" cy="193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6" y="444870"/>
            <a:ext cx="2079619" cy="130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74" y="4303713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4107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правильно чистить зубы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43" y="1196752"/>
            <a:ext cx="6204609" cy="360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05" y="4437111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6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9713" y="188640"/>
            <a:ext cx="495353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ЗУБНЫЕ ПАСТЫ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4" y="1111970"/>
            <a:ext cx="1800200" cy="217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32" y="1294760"/>
            <a:ext cx="244719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50" y="1196752"/>
            <a:ext cx="1512168" cy="278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57073"/>
            <a:ext cx="2300833" cy="143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32321"/>
            <a:ext cx="2559417" cy="192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75896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1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6369" y="188640"/>
            <a:ext cx="509126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ЗУБНЫЕ ЩЁТКИ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37">
            <a:off x="254797" y="2138975"/>
            <a:ext cx="2965380" cy="182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3115">
            <a:off x="5758952" y="1790195"/>
            <a:ext cx="2717370" cy="2038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0647">
            <a:off x="3862703" y="2757246"/>
            <a:ext cx="1886128" cy="2417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68" y="1121259"/>
            <a:ext cx="2401615" cy="240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62" y="4221088"/>
            <a:ext cx="24574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28" y="491526"/>
            <a:ext cx="302433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ЭЛЕКТРИЧЕСКИЕ ЩЁТКИ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2" y="1772816"/>
            <a:ext cx="72147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39" y="1196008"/>
            <a:ext cx="119304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96" y="3285837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491526"/>
            <a:ext cx="365016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ФЛОССЫ И ЗУБОЧИСТКИ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14" y="1196007"/>
            <a:ext cx="1607353" cy="134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0784"/>
            <a:ext cx="1993985" cy="130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91" y="3068960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87" y="4303713"/>
            <a:ext cx="24574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3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755" y="188640"/>
            <a:ext cx="777686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ЗДОРОВЫЕ</a:t>
            </a:r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ЗУБЫ - ЗДОРОВЬЮ ЛЮБЫ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4574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719" y="1628800"/>
            <a:ext cx="8424936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сохранить здоровые зубы?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Сколько раз нужно чистить зубы?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 пасты лучше использовать?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 продукты укрепляют зубы?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Когда нужно обращаться к стоматологу?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8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0120" y="31622"/>
            <a:ext cx="486383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37" y="1196752"/>
            <a:ext cx="6791325" cy="3714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7095"/>
            <a:ext cx="1957938" cy="203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8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84976" cy="1261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ты делаешь для того, чтобы твои зубы были здоровыми?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нужные ответы: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00808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чищу зубы;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чищу зубы два раза в день – утром и вечером;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прочищаю зубы иголкой;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полощу рот после еды;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грызу орехи и конфеты, чтоб укрепить зубы;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почистив вечером зубы, не ем сладостей.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01693"/>
            <a:ext cx="24574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7398" y="188640"/>
            <a:ext cx="51967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ОКАЗЫВАЕТСЯ…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82" y="1701358"/>
            <a:ext cx="878497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чищу зубы два раза в день – утром и вечером;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полощу рот после еды;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почистив вечером зубы, не ем сладостей.</a:t>
            </a:r>
            <a:endParaRPr lang="ru-RU" sz="3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28250"/>
            <a:ext cx="2241426" cy="23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88640"/>
            <a:ext cx="576064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40542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Проверить себя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Понаблюдал? Расскажи.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Учёные вести.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Скорее к врачу.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полезно, это вредно!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здоровье сберегу – сам себе я помогу.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Оказывается…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18562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49753"/>
            <a:ext cx="6336704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МЫШЦЫ</a:t>
            </a:r>
          </a:p>
          <a:p>
            <a:pPr marL="342900" indent="-342900">
              <a:buAutoNum type="arabicPeriod"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</a:t>
            </a:r>
          </a:p>
          <a:p>
            <a:pPr marL="342900" indent="-342900">
              <a:buAutoNum type="arabicPeriod"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ТРАХЕЯ И ЛЁГКИЕ</a:t>
            </a:r>
          </a:p>
          <a:p>
            <a:pPr marL="342900" indent="-342900">
              <a:buAutoNum type="arabicPeriod"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</a:t>
            </a:r>
          </a:p>
          <a:p>
            <a:pPr marL="342900" indent="-342900">
              <a:buAutoNum type="arabicPeriod"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ОСАНКА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35436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4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934" y="51557"/>
            <a:ext cx="748814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ЗУБА</a:t>
            </a:r>
            <a:endParaRPr lang="ru-RU" sz="8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90406"/>
            <a:ext cx="4374245" cy="369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03713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4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88640"/>
            <a:ext cx="300755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849694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 часть зуба называется…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остальная часть зуба спрятана…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прочно удерживает зуб в челюсти;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…очень твёрдая и защищает зуб;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пульпе находятся кровеносные сосуды и …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03713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7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40"/>
            <a:ext cx="5653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РАСТУТ ЗУБЫ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08" y="1099216"/>
            <a:ext cx="6120680" cy="3482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786" y="4437112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7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548680"/>
            <a:ext cx="5472131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6"/>
          <a:stretch/>
        </p:blipFill>
        <p:spPr bwMode="auto">
          <a:xfrm>
            <a:off x="362354" y="1520788"/>
            <a:ext cx="4750961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301935" y="260648"/>
            <a:ext cx="61926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РАЗРУШЕНИЯ ЗУБОВ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55" y="1844824"/>
            <a:ext cx="355445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08" y="4589512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7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5452" y="116632"/>
            <a:ext cx="410445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КАРИЕС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68" y="1165753"/>
            <a:ext cx="3816424" cy="3894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92" y="4281722"/>
            <a:ext cx="24511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2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238</TotalTime>
  <Words>237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2014-11-22T14:07:49Z</dcterms:created>
  <dcterms:modified xsi:type="dcterms:W3CDTF">2014-11-22T19:53:29Z</dcterms:modified>
</cp:coreProperties>
</file>