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D8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5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3735146"/>
            <a:ext cx="1310537" cy="109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38138" y="2392428"/>
            <a:ext cx="2425824" cy="313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116632"/>
            <a:ext cx="212032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23050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15816" y="120824"/>
            <a:ext cx="23050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7" y="120824"/>
            <a:ext cx="1800199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51254" y="4563688"/>
            <a:ext cx="1886720" cy="16016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0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1619672" y="2784351"/>
            <a:ext cx="2016224" cy="190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 rotWithShape="1"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52319" r="55008"/>
          <a:stretch/>
        </p:blipFill>
        <p:spPr bwMode="auto">
          <a:xfrm>
            <a:off x="292873" y="4105967"/>
            <a:ext cx="1505444" cy="1595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 rotWithShape="1"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6823" b="6441"/>
          <a:stretch/>
        </p:blipFill>
        <p:spPr bwMode="auto">
          <a:xfrm>
            <a:off x="1691680" y="5168079"/>
            <a:ext cx="531143" cy="53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8474" y="516969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EB4E-0037-4583-9B04-E1D34BDAE3D7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3B4C-F9C6-4F45-8787-B6EE5D8DBF0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26617" y="4685943"/>
            <a:ext cx="1124150" cy="79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639030" y="4351489"/>
            <a:ext cx="550355" cy="55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514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EB4E-0037-4583-9B04-E1D34BDAE3D7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3B4C-F9C6-4F45-8787-B6EE5D8DB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110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EB4E-0037-4583-9B04-E1D34BDAE3D7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3B4C-F9C6-4F45-8787-B6EE5D8DB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19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EB4E-0037-4583-9B04-E1D34BDAE3D7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3B4C-F9C6-4F45-8787-B6EE5D8DB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29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EB4E-0037-4583-9B04-E1D34BDAE3D7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3B4C-F9C6-4F45-8787-B6EE5D8DB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256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EB4E-0037-4583-9B04-E1D34BDAE3D7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3B4C-F9C6-4F45-8787-B6EE5D8DB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884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EB4E-0037-4583-9B04-E1D34BDAE3D7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3B4C-F9C6-4F45-8787-B6EE5D8DB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367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EB4E-0037-4583-9B04-E1D34BDAE3D7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3B4C-F9C6-4F45-8787-B6EE5D8DB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521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EB4E-0037-4583-9B04-E1D34BDAE3D7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3B4C-F9C6-4F45-8787-B6EE5D8DB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13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EB4E-0037-4583-9B04-E1D34BDAE3D7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3B4C-F9C6-4F45-8787-B6EE5D8DB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0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EB4E-0037-4583-9B04-E1D34BDAE3D7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3B4C-F9C6-4F45-8787-B6EE5D8DB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226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8028071" y="112405"/>
            <a:ext cx="149723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1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7005"/>
          <a:stretch/>
        </p:blipFill>
        <p:spPr bwMode="auto">
          <a:xfrm rot="4893301">
            <a:off x="-226040" y="119636"/>
            <a:ext cx="1264900" cy="129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912146" y="188640"/>
            <a:ext cx="223185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 rotWithShape="1">
          <a:blip r:embed="rId1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64286" r="5944" b="1"/>
          <a:stretch/>
        </p:blipFill>
        <p:spPr bwMode="auto">
          <a:xfrm>
            <a:off x="107504" y="112405"/>
            <a:ext cx="2304256" cy="58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08520" y="6215872"/>
            <a:ext cx="925252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780928"/>
            <a:ext cx="8229600" cy="3345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CEB4E-0037-4583-9B04-E1D34BDAE3D7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43B4C-F9C6-4F45-8787-B6EE5D8DBF0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9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1033" y="5949280"/>
            <a:ext cx="171725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0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6371" y="5584624"/>
            <a:ext cx="145732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06"/>
            </a:avLst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1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94527" y="6021287"/>
            <a:ext cx="677274" cy="67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062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052736"/>
            <a:ext cx="521142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accent1">
                    <a:lumMod val="50000"/>
                  </a:schemeClr>
                </a:solidFill>
              </a:rPr>
              <a:t>Зачем </a:t>
            </a:r>
            <a:endParaRPr lang="en-US" sz="6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6600" b="1" i="1" dirty="0" smtClean="0">
                <a:solidFill>
                  <a:schemeClr val="accent1">
                    <a:lumMod val="50000"/>
                  </a:schemeClr>
                </a:solidFill>
              </a:rPr>
              <a:t>нужен брат?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90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Вопросы и задания: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Почему </a:t>
            </a:r>
            <a:r>
              <a:rPr lang="ru-RU" sz="2800" b="1" dirty="0" smtClean="0"/>
              <a:t>младший </a:t>
            </a:r>
            <a:r>
              <a:rPr lang="ru-RU" sz="2800" b="1" dirty="0" smtClean="0"/>
              <a:t>брат все-таки пошел за старшим?</a:t>
            </a:r>
          </a:p>
          <a:p>
            <a:r>
              <a:rPr lang="ru-RU" sz="2800" b="1" dirty="0" smtClean="0"/>
              <a:t>• Зачем детям нужны братья и сестры?</a:t>
            </a:r>
          </a:p>
          <a:p>
            <a:r>
              <a:rPr lang="ru-RU" sz="2800" b="1" dirty="0" smtClean="0"/>
              <a:t>• Как вам помогают ваши братья и сестры?</a:t>
            </a:r>
          </a:p>
          <a:p>
            <a:r>
              <a:rPr lang="ru-RU" sz="2800" b="1" dirty="0" smtClean="0"/>
              <a:t>• Представьте, что у вас есть один старший брат и</a:t>
            </a:r>
          </a:p>
          <a:p>
            <a:r>
              <a:rPr lang="ru-RU" sz="2800" b="1" dirty="0" smtClean="0"/>
              <a:t>один младший. Расскажите, чем вы будете </a:t>
            </a:r>
            <a:r>
              <a:rPr lang="ru-RU" sz="2800" b="1" dirty="0" smtClean="0"/>
              <a:t>заниматься </a:t>
            </a:r>
            <a:r>
              <a:rPr lang="ru-RU" sz="2800" b="1" dirty="0" smtClean="0"/>
              <a:t>со старшим братом и чем с младшим.</a:t>
            </a:r>
          </a:p>
          <a:p>
            <a:r>
              <a:rPr lang="ru-RU" sz="2800" b="1" dirty="0" smtClean="0"/>
              <a:t>• Почему иногда старшие братья или сестры не </a:t>
            </a:r>
            <a:r>
              <a:rPr lang="ru-RU" sz="2800" b="1" dirty="0" smtClean="0"/>
              <a:t>ценят младших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01317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Больше всего на свете младший брат </a:t>
            </a:r>
            <a:r>
              <a:rPr lang="ru-RU" dirty="0" smtClean="0"/>
              <a:t>любил </a:t>
            </a:r>
            <a:r>
              <a:rPr lang="ru-RU" dirty="0" smtClean="0"/>
              <a:t>старшего. Однажды собрался </a:t>
            </a:r>
            <a:r>
              <a:rPr lang="ru-RU" dirty="0" smtClean="0"/>
              <a:t>старший</a:t>
            </a:r>
            <a:r>
              <a:rPr lang="en-US" dirty="0" smtClean="0"/>
              <a:t> </a:t>
            </a:r>
            <a:r>
              <a:rPr lang="ru-RU" dirty="0" smtClean="0"/>
              <a:t>брат </a:t>
            </a:r>
            <a:r>
              <a:rPr lang="ru-RU" dirty="0" smtClean="0"/>
              <a:t>в соседний город по делам. Идти </a:t>
            </a:r>
            <a:r>
              <a:rPr lang="ru-RU" dirty="0" smtClean="0"/>
              <a:t>нужно </a:t>
            </a:r>
            <a:r>
              <a:rPr lang="ru-RU" dirty="0" smtClean="0"/>
              <a:t>было три дня, поэтому брат запасся </a:t>
            </a:r>
            <a:r>
              <a:rPr lang="ru-RU" dirty="0" smtClean="0"/>
              <a:t>всем</a:t>
            </a:r>
            <a:r>
              <a:rPr lang="en-US" dirty="0" smtClean="0"/>
              <a:t>  </a:t>
            </a:r>
            <a:r>
              <a:rPr lang="ru-RU" dirty="0" smtClean="0"/>
              <a:t>необходимым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://www.rusrep.ru/images/photo/170001_big_phot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620000" cy="4324351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3036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941168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— Возьми меня с собой, я тебе в </a:t>
            </a:r>
            <a:r>
              <a:rPr lang="ru-RU" dirty="0" smtClean="0"/>
              <a:t>пути</a:t>
            </a:r>
            <a:r>
              <a:rPr lang="en-US" dirty="0" smtClean="0"/>
              <a:t> </a:t>
            </a:r>
            <a:r>
              <a:rPr lang="ru-RU" dirty="0" smtClean="0"/>
              <a:t>пригожусь</a:t>
            </a:r>
            <a:r>
              <a:rPr lang="ru-RU" dirty="0" smtClean="0"/>
              <a:t>, — стал просить младший брат.</a:t>
            </a:r>
          </a:p>
          <a:p>
            <a:r>
              <a:rPr lang="ru-RU" dirty="0" smtClean="0"/>
              <a:t>— Нет, дорога опасная, а ты еще мал, </a:t>
            </a:r>
            <a:r>
              <a:rPr lang="ru-RU" dirty="0" smtClean="0"/>
              <a:t>—</a:t>
            </a:r>
            <a:r>
              <a:rPr lang="en-US" dirty="0" smtClean="0"/>
              <a:t> </a:t>
            </a:r>
            <a:r>
              <a:rPr lang="ru-RU" dirty="0" smtClean="0"/>
              <a:t>отказался </a:t>
            </a:r>
            <a:r>
              <a:rPr lang="ru-RU" dirty="0" smtClean="0"/>
              <a:t>старший брат.</a:t>
            </a:r>
            <a:endParaRPr lang="ru-RU" dirty="0"/>
          </a:p>
        </p:txBody>
      </p:sp>
      <p:pic>
        <p:nvPicPr>
          <p:cNvPr id="16388" name="Picture 4" descr="http://cs312220.vk.me/v312220973/6ef9/g5z9Yw-bDZ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7"/>
            <a:ext cx="4536504" cy="460131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085184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— Мудрые говорят: «</a:t>
            </a:r>
            <a:r>
              <a:rPr lang="ru-RU" b="1" dirty="0" smtClean="0"/>
              <a:t>Гол тот, у кого </a:t>
            </a:r>
            <a:r>
              <a:rPr lang="ru-RU" b="1" dirty="0" smtClean="0"/>
              <a:t>сзади</a:t>
            </a:r>
            <a:r>
              <a:rPr lang="en-US" b="1" dirty="0" smtClean="0"/>
              <a:t> </a:t>
            </a:r>
            <a:r>
              <a:rPr lang="ru-RU" b="1" dirty="0" smtClean="0"/>
              <a:t>нет </a:t>
            </a:r>
            <a:r>
              <a:rPr lang="ru-RU" b="1" dirty="0" smtClean="0"/>
              <a:t>брата». Возьми его, — попросила мать.</a:t>
            </a:r>
          </a:p>
          <a:p>
            <a:r>
              <a:rPr lang="ru-RU" dirty="0" smtClean="0"/>
              <a:t>— Чем мне может помочь </a:t>
            </a:r>
            <a:r>
              <a:rPr lang="ru-RU" dirty="0" smtClean="0"/>
              <a:t>маленький</a:t>
            </a:r>
            <a:r>
              <a:rPr lang="en-US" dirty="0" smtClean="0"/>
              <a:t> </a:t>
            </a:r>
            <a:r>
              <a:rPr lang="ru-RU" dirty="0" smtClean="0"/>
              <a:t>мальчик</a:t>
            </a:r>
            <a:r>
              <a:rPr lang="ru-RU" dirty="0" smtClean="0"/>
              <a:t>? — усмехнулся старший брат.</a:t>
            </a:r>
            <a:endParaRPr lang="ru-RU" dirty="0"/>
          </a:p>
        </p:txBody>
      </p:sp>
      <p:pic>
        <p:nvPicPr>
          <p:cNvPr id="17412" name="Picture 4" descr="http://mtdata.ru/u1/photo3B1B/20226967614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260648"/>
            <a:ext cx="5261131" cy="475252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01317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Встал старший брат на рассвете и </a:t>
            </a:r>
            <a:r>
              <a:rPr lang="ru-RU" dirty="0" smtClean="0"/>
              <a:t>отправился </a:t>
            </a:r>
            <a:r>
              <a:rPr lang="ru-RU" dirty="0" smtClean="0"/>
              <a:t>в путь. Не заметил он, что младший </a:t>
            </a:r>
            <a:r>
              <a:rPr lang="ru-RU" dirty="0" smtClean="0"/>
              <a:t>за</a:t>
            </a:r>
            <a:r>
              <a:rPr lang="en-US" dirty="0" smtClean="0"/>
              <a:t> </a:t>
            </a:r>
            <a:r>
              <a:rPr lang="ru-RU" dirty="0" smtClean="0"/>
              <a:t>ним увязался.</a:t>
            </a:r>
            <a:r>
              <a:rPr lang="en-US" dirty="0" smtClean="0"/>
              <a:t> </a:t>
            </a:r>
            <a:r>
              <a:rPr lang="ru-RU" dirty="0" smtClean="0"/>
              <a:t>Так </a:t>
            </a:r>
            <a:r>
              <a:rPr lang="ru-RU" dirty="0" smtClean="0"/>
              <a:t>целый день они и шли. </a:t>
            </a:r>
            <a:r>
              <a:rPr lang="ru-RU" dirty="0" smtClean="0"/>
              <a:t>Вечером</a:t>
            </a:r>
            <a:r>
              <a:rPr lang="en-US" dirty="0" smtClean="0"/>
              <a:t> </a:t>
            </a:r>
            <a:r>
              <a:rPr lang="ru-RU" dirty="0" smtClean="0"/>
              <a:t>устроился </a:t>
            </a:r>
            <a:r>
              <a:rPr lang="ru-RU" dirty="0" smtClean="0"/>
              <a:t>старший брат на ночлег, </a:t>
            </a:r>
            <a:r>
              <a:rPr lang="ru-RU" dirty="0" smtClean="0"/>
              <a:t>костер</a:t>
            </a:r>
            <a:r>
              <a:rPr lang="en-US" dirty="0" smtClean="0"/>
              <a:t> </a:t>
            </a:r>
            <a:r>
              <a:rPr lang="ru-RU" dirty="0" smtClean="0"/>
              <a:t>развел</a:t>
            </a:r>
            <a:r>
              <a:rPr lang="ru-RU" dirty="0" smtClean="0"/>
              <a:t>, ужин сварил в котелке.</a:t>
            </a:r>
            <a:endParaRPr lang="ru-RU" dirty="0"/>
          </a:p>
        </p:txBody>
      </p:sp>
      <p:pic>
        <p:nvPicPr>
          <p:cNvPr id="18434" name="Picture 2" descr="http://player.myshared.ru/579822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336703" cy="431634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94116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младшего уже давно живот сводило </a:t>
            </a:r>
            <a:r>
              <a:rPr lang="ru-RU" dirty="0" smtClean="0"/>
              <a:t>от</a:t>
            </a:r>
            <a:r>
              <a:rPr lang="en-US" dirty="0" smtClean="0"/>
              <a:t> </a:t>
            </a:r>
            <a:r>
              <a:rPr lang="ru-RU" dirty="0" smtClean="0"/>
              <a:t>голода</a:t>
            </a:r>
            <a:r>
              <a:rPr lang="ru-RU" dirty="0" smtClean="0"/>
              <a:t>. Только он хотел из кустов выйти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во </a:t>
            </a:r>
            <a:r>
              <a:rPr lang="ru-RU" dirty="0" smtClean="0"/>
              <a:t>всем признаться, как появились </a:t>
            </a:r>
            <a:r>
              <a:rPr lang="ru-RU" dirty="0" smtClean="0"/>
              <a:t>двое</a:t>
            </a:r>
            <a:r>
              <a:rPr lang="en-US" dirty="0" smtClean="0"/>
              <a:t> </a:t>
            </a:r>
            <a:r>
              <a:rPr lang="ru-RU" dirty="0" smtClean="0"/>
              <a:t>разбойников</a:t>
            </a:r>
            <a:r>
              <a:rPr lang="ru-RU" dirty="0" smtClean="0"/>
              <a:t>. Связали они старшего брата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вещи </a:t>
            </a:r>
            <a:r>
              <a:rPr lang="ru-RU" dirty="0" smtClean="0"/>
              <a:t>его забрали и приготовились </a:t>
            </a:r>
            <a:r>
              <a:rPr lang="ru-RU" dirty="0" smtClean="0"/>
              <a:t>съесть</a:t>
            </a:r>
            <a:r>
              <a:rPr lang="en-US" dirty="0" smtClean="0"/>
              <a:t> </a:t>
            </a:r>
            <a:r>
              <a:rPr lang="ru-RU" dirty="0" smtClean="0"/>
              <a:t>его </a:t>
            </a:r>
            <a:r>
              <a:rPr lang="ru-RU" dirty="0" smtClean="0"/>
              <a:t>ужин.</a:t>
            </a:r>
            <a:endParaRPr lang="ru-RU" dirty="0"/>
          </a:p>
        </p:txBody>
      </p:sp>
      <p:pic>
        <p:nvPicPr>
          <p:cNvPr id="20482" name="Picture 2" descr="http://lesnoybandit.narod.ru/index1.files/troe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7438653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86916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Младший брат был в </a:t>
            </a:r>
            <a:r>
              <a:rPr lang="ru-RU" dirty="0" smtClean="0"/>
              <a:t>отчаянии</a:t>
            </a:r>
            <a:r>
              <a:rPr lang="ru-RU" dirty="0" smtClean="0"/>
              <a:t>. Тут он </a:t>
            </a:r>
            <a:r>
              <a:rPr lang="ru-RU" dirty="0" smtClean="0"/>
              <a:t>вспомнил,</a:t>
            </a:r>
            <a:r>
              <a:rPr lang="en-US" dirty="0" smtClean="0"/>
              <a:t> </a:t>
            </a:r>
            <a:r>
              <a:rPr lang="ru-RU" dirty="0" smtClean="0"/>
              <a:t>что </a:t>
            </a:r>
            <a:r>
              <a:rPr lang="ru-RU" dirty="0" smtClean="0"/>
              <a:t>старший брат н</a:t>
            </a:r>
            <a:r>
              <a:rPr lang="ru-RU" dirty="0" smtClean="0"/>
              <a:t>аучил</a:t>
            </a:r>
            <a:r>
              <a:rPr lang="en-US" dirty="0" smtClean="0"/>
              <a:t> </a:t>
            </a:r>
            <a:r>
              <a:rPr lang="ru-RU" dirty="0" smtClean="0"/>
              <a:t>его </a:t>
            </a:r>
            <a:r>
              <a:rPr lang="ru-RU" dirty="0" smtClean="0"/>
              <a:t>подражать голосам </a:t>
            </a:r>
            <a:r>
              <a:rPr lang="ru-RU" dirty="0" smtClean="0"/>
              <a:t>зверей </a:t>
            </a:r>
            <a:r>
              <a:rPr lang="ru-RU" dirty="0" smtClean="0"/>
              <a:t>и птиц. Набрал </a:t>
            </a:r>
            <a:r>
              <a:rPr lang="ru-RU" dirty="0" smtClean="0"/>
              <a:t>младший </a:t>
            </a:r>
            <a:r>
              <a:rPr lang="ru-RU" dirty="0" smtClean="0"/>
              <a:t>брат воздуха и </a:t>
            </a:r>
            <a:r>
              <a:rPr lang="ru-RU" dirty="0" smtClean="0"/>
              <a:t>зарычал </a:t>
            </a:r>
            <a:r>
              <a:rPr lang="ru-RU" dirty="0" smtClean="0"/>
              <a:t>тигром. Так зарычал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что </a:t>
            </a:r>
            <a:r>
              <a:rPr lang="ru-RU" dirty="0" smtClean="0"/>
              <a:t>у разбойников кровь 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ru-RU" dirty="0" smtClean="0"/>
              <a:t>жилах </a:t>
            </a:r>
            <a:r>
              <a:rPr lang="ru-RU" dirty="0" smtClean="0"/>
              <a:t>застыла от </a:t>
            </a:r>
            <a:r>
              <a:rPr lang="ru-RU" dirty="0" smtClean="0"/>
              <a:t>страха.</a:t>
            </a:r>
            <a:r>
              <a:rPr lang="en-US" dirty="0" smtClean="0"/>
              <a:t> </a:t>
            </a:r>
            <a:r>
              <a:rPr lang="ru-RU" dirty="0" smtClean="0"/>
              <a:t>Бросились </a:t>
            </a:r>
            <a:r>
              <a:rPr lang="ru-RU" dirty="0" smtClean="0"/>
              <a:t>они бежать </a:t>
            </a:r>
            <a:r>
              <a:rPr lang="ru-RU" dirty="0" smtClean="0"/>
              <a:t>без</a:t>
            </a:r>
            <a:r>
              <a:rPr lang="en-US" dirty="0" smtClean="0"/>
              <a:t> </a:t>
            </a:r>
            <a:r>
              <a:rPr lang="ru-RU" dirty="0" smtClean="0"/>
              <a:t>оглядки </a:t>
            </a:r>
            <a:r>
              <a:rPr lang="ru-RU" dirty="0" smtClean="0"/>
              <a:t>и вещи побросали.</a:t>
            </a:r>
            <a:endParaRPr lang="ru-RU" dirty="0"/>
          </a:p>
        </p:txBody>
      </p:sp>
      <p:pic>
        <p:nvPicPr>
          <p:cNvPr id="19458" name="Picture 2" descr="http://multishow.no.comunidades.net/galeria/62_1095_waiting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7056784" cy="446449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15719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Вышел младший брат </a:t>
            </a:r>
            <a:r>
              <a:rPr lang="ru-RU" dirty="0" smtClean="0"/>
              <a:t>из кустов</a:t>
            </a:r>
            <a:r>
              <a:rPr lang="ru-RU" dirty="0" smtClean="0"/>
              <a:t>, а старший в страхе закричал:</a:t>
            </a:r>
          </a:p>
          <a:p>
            <a:r>
              <a:rPr lang="ru-RU" dirty="0" smtClean="0"/>
              <a:t>— Беги, брат, спасайся. Пусть лучше </a:t>
            </a:r>
            <a:r>
              <a:rPr lang="ru-RU" dirty="0" smtClean="0"/>
              <a:t>тигр меня </a:t>
            </a:r>
            <a:r>
              <a:rPr lang="ru-RU" dirty="0" smtClean="0"/>
              <a:t>растерзает.</a:t>
            </a:r>
            <a:endParaRPr lang="ru-RU" dirty="0"/>
          </a:p>
        </p:txBody>
      </p:sp>
      <p:pic>
        <p:nvPicPr>
          <p:cNvPr id="22530" name="Picture 2" descr="http://geolenok.ru/sites/default/files/imagecache/article-full-image-geolenok/shutterstock_57997489.jpg"/>
          <p:cNvPicPr>
            <a:picLocks noChangeAspect="1" noChangeArrowheads="1"/>
          </p:cNvPicPr>
          <p:nvPr/>
        </p:nvPicPr>
        <p:blipFill>
          <a:blip r:embed="rId2" cstate="print"/>
          <a:srcRect l="4364" t="1636" r="6183" b="1820"/>
          <a:stretch>
            <a:fillRect/>
          </a:stretch>
        </p:blipFill>
        <p:spPr bwMode="auto">
          <a:xfrm>
            <a:off x="1403647" y="505651"/>
            <a:ext cx="6564933" cy="472354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085184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Засмеялся младший брат, развязал </a:t>
            </a:r>
            <a:r>
              <a:rPr lang="ru-RU" dirty="0" smtClean="0"/>
              <a:t>старшего </a:t>
            </a:r>
            <a:r>
              <a:rPr lang="ru-RU" dirty="0" smtClean="0"/>
              <a:t>и рассказал обо всем.</a:t>
            </a:r>
          </a:p>
          <a:p>
            <a:r>
              <a:rPr lang="ru-RU" dirty="0" smtClean="0"/>
              <a:t>После ужина старший брат </a:t>
            </a:r>
            <a:r>
              <a:rPr lang="ru-RU" dirty="0" smtClean="0"/>
              <a:t>заботливо уложил </a:t>
            </a:r>
            <a:r>
              <a:rPr lang="ru-RU" dirty="0" smtClean="0"/>
              <a:t>младшего спать, укрыл его </a:t>
            </a:r>
            <a:r>
              <a:rPr lang="ru-RU" dirty="0" smtClean="0"/>
              <a:t>плащом и </a:t>
            </a:r>
            <a:r>
              <a:rPr lang="ru-RU" dirty="0" smtClean="0"/>
              <a:t>сказал: «</a:t>
            </a:r>
            <a:r>
              <a:rPr lang="ru-RU" b="1" dirty="0" smtClean="0"/>
              <a:t>Гол тот, у кого сзади нет брата».</a:t>
            </a:r>
            <a:endParaRPr lang="ru-RU" dirty="0"/>
          </a:p>
        </p:txBody>
      </p:sp>
      <p:pic>
        <p:nvPicPr>
          <p:cNvPr id="23554" name="Picture 2" descr="http://s1.favim.com/orig/5/forest-girl-nature-sleeping-trees-Favim.com-160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263" y="404664"/>
            <a:ext cx="7027805" cy="468052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364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Curnos™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home</cp:lastModifiedBy>
  <cp:revision>16</cp:revision>
  <dcterms:created xsi:type="dcterms:W3CDTF">2006-01-01T07:14:07Z</dcterms:created>
  <dcterms:modified xsi:type="dcterms:W3CDTF">2015-11-01T15:31:16Z</dcterms:modified>
</cp:coreProperties>
</file>