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1" r:id="rId3"/>
    <p:sldId id="298" r:id="rId4"/>
    <p:sldId id="296" r:id="rId5"/>
    <p:sldId id="297" r:id="rId6"/>
    <p:sldId id="277" r:id="rId7"/>
    <p:sldId id="283" r:id="rId8"/>
    <p:sldId id="284" r:id="rId9"/>
    <p:sldId id="286" r:id="rId10"/>
    <p:sldId id="29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71F90"/>
    <a:srgbClr val="CC0099"/>
    <a:srgbClr val="740C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76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4E382-56BB-4678-A61C-D7C1F715C0E7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2BEC6-C91D-40E6-BB7B-1069CE095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31FDF-308B-46C2-94B6-B30DE7715111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5C90-C266-486D-83AB-0F782FEE2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55D68-0ADE-4A3D-A1FC-1FFABCFF9817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90C36-4CEC-4E7B-BFA8-C32BD2A5B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EB53-4771-4244-A15A-C48F83B4D3FF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BFA79-CB5B-465A-96A3-1CC07DC1A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A467A-0E89-45AC-8EAC-76A50C046A75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0464A-7B50-4E17-9738-971133638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8E45A-B9F7-4789-8057-D2D934B545CB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FE1AB-2507-4718-96D5-12631A5A5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8C9D0-2EF6-46B9-A4CB-9FFF3E2781B9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59A77-340A-4D4A-A0C1-6091218B0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D4EFE-3B15-4F69-8EFC-F5D4616431CB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FAF7B-DE9E-4A3E-B878-6BAFC5025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EEED9-5C94-4486-B338-81ABAE1D919C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8511C-484A-49CB-AD02-E7E8CCEEF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6060-45CC-497D-AE24-2600F4364D31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0FB30-C66D-4BAE-B64D-AEA836B4B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98AF-9A88-4420-99A9-3EADB732C923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EEB03-7399-4CC4-BBE8-63CEDFDAC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DA5981-727F-40DA-A9B8-3E1AA97A45DD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C7B85F-4AC0-40FB-BF1C-555EC6703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1"/>
          <p:cNvSpPr>
            <a:spLocks noGrp="1"/>
          </p:cNvSpPr>
          <p:nvPr>
            <p:ph type="subTitle" idx="4294967295"/>
          </p:nvPr>
        </p:nvSpPr>
        <p:spPr>
          <a:xfrm>
            <a:off x="395288" y="115888"/>
            <a:ext cx="8424862" cy="6409456"/>
          </a:xfrm>
        </p:spPr>
        <p:txBody>
          <a:bodyPr/>
          <a:lstStyle/>
          <a:p>
            <a:pPr marL="46038" indent="0" algn="ctr" eaLnBrk="1" hangingPunct="1">
              <a:buFont typeface="Georgia" pitchFamily="18" charset="0"/>
              <a:buNone/>
            </a:pP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Творческий проект:</a:t>
            </a:r>
          </a:p>
          <a:p>
            <a:pPr marL="46038" indent="0" algn="ctr" eaLnBrk="1" hangingPunct="1">
              <a:buFont typeface="Georgia" pitchFamily="18" charset="0"/>
              <a:buNone/>
            </a:pP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«Поэзия в букетах»</a:t>
            </a:r>
          </a:p>
        </p:txBody>
      </p:sp>
      <p:pic>
        <p:nvPicPr>
          <p:cNvPr id="2" name="Picture 2" descr="C:\Documents and Settings\Admin\Мои документы\Downloads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480720" cy="4896544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907704" y="5630477"/>
            <a:ext cx="5916301" cy="122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04533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Бучилова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Ирина Анатольевна</a:t>
            </a:r>
          </a:p>
          <a:p>
            <a:pPr marL="457200" marR="0" lvl="1" indent="-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Череповецкий государственный университет</a:t>
            </a:r>
          </a:p>
          <a:p>
            <a:pPr marL="457200" marR="0" lvl="1" indent="-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Доцент кафедры дефектологического образования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Admin\Мои документы\Downloads\TctMjE2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40960" cy="5616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Успехов в творчестве!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Downloads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8640960" cy="42484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60648"/>
            <a:ext cx="9109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Цель проекта: развитие творческих способностей посредством сочетания поэзии с продуктивными видами деятельности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92480" cy="5733255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1. Создание поделок: букетов </a:t>
            </a:r>
          </a:p>
          <a:p>
            <a:pPr marL="457200" indent="-45720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(возможные виды деятельности: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бисероплетение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рисование, аппликация, изготовление поделок из соленого теста и т.д.)</a:t>
            </a:r>
          </a:p>
          <a:p>
            <a:pPr marL="457200" indent="-45720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2. Подбор к созданным букетам стихов русских и зарубежных поэтов и их заучивание</a:t>
            </a:r>
          </a:p>
          <a:p>
            <a:pPr marL="457200" indent="-45720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3. Сочинение стихов (индивидуально, совместно со сверстниками, родителями)</a:t>
            </a:r>
          </a:p>
          <a:p>
            <a:pPr marL="457200" indent="-45720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4. Создание презентации к проекту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"/>
            <a:ext cx="7175351" cy="1340768"/>
          </a:xfrm>
        </p:spPr>
        <p:txBody>
          <a:bodyPr/>
          <a:lstStyle/>
          <a:p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 проекта:</a:t>
            </a:r>
            <a:endParaRPr lang="ru-RU" sz="44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99592" y="404664"/>
            <a:ext cx="7406209" cy="792088"/>
          </a:xfrm>
        </p:spPr>
        <p:txBody>
          <a:bodyPr vert="horz"/>
          <a:lstStyle/>
          <a:p>
            <a:pPr algn="ctr">
              <a:buNone/>
            </a:pPr>
            <a:r>
              <a:rPr lang="ru-RU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Рябинушка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355976" y="1124744"/>
            <a:ext cx="4788024" cy="5256584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Посмотри! Покраснели осины,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шалях жёлтых берёзки стоят…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 лесной примадонны рябины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Бусы алым рубином горят.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Нарядилась, как будто царевна,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 роскошном осеннем пиру.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Ей лесная русалка, наверно,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Заплетала косу поутру.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(Л.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Чадова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4279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260649"/>
            <a:ext cx="7622232" cy="108012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Букет роз</a:t>
            </a:r>
            <a:endParaRPr lang="ru-RU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716016" y="1556792"/>
            <a:ext cx="4427984" cy="475252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Как хороши, как свежи были розы</a:t>
            </a: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В моем саду! Как взор прельщали мой!</a:t>
            </a: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Как я молил весенние морозы</a:t>
            </a: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трогать их холодною рукой!</a:t>
            </a:r>
          </a:p>
          <a:p>
            <a:pPr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                                                  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И.Мятлев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. 1843 г.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7160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6016" y="692696"/>
            <a:ext cx="4427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О дивной розе без шипов</a:t>
            </a:r>
            <a:br>
              <a:rPr lang="ru-RU" dirty="0" smtClean="0"/>
            </a:br>
            <a:r>
              <a:rPr lang="ru-RU" dirty="0" smtClean="0"/>
              <a:t>Давно твердят в стихах и прозе;</a:t>
            </a:r>
            <a:br>
              <a:rPr lang="ru-RU" dirty="0" smtClean="0"/>
            </a:br>
            <a:r>
              <a:rPr lang="ru-RU" dirty="0" smtClean="0"/>
              <a:t>Издревле молим мы богов</a:t>
            </a:r>
            <a:br>
              <a:rPr lang="ru-RU" dirty="0" smtClean="0"/>
            </a:br>
            <a:r>
              <a:rPr lang="ru-RU" dirty="0" smtClean="0"/>
              <a:t>Открыть нам путь к чудесной розе:</a:t>
            </a:r>
            <a:br>
              <a:rPr lang="ru-RU" dirty="0" smtClean="0"/>
            </a:br>
            <a:r>
              <a:rPr lang="ru-RU" dirty="0" smtClean="0"/>
              <a:t>Ее в далекой стороне</a:t>
            </a:r>
            <a:br>
              <a:rPr lang="ru-RU" dirty="0" smtClean="0"/>
            </a:br>
            <a:r>
              <a:rPr lang="ru-RU" dirty="0" smtClean="0"/>
              <a:t>Цветущею воображаем;</a:t>
            </a:r>
            <a:br>
              <a:rPr lang="ru-RU" dirty="0" smtClean="0"/>
            </a:br>
            <a:r>
              <a:rPr lang="ru-RU" dirty="0" smtClean="0"/>
              <a:t>На грозной мыслим вышине,</a:t>
            </a:r>
            <a:br>
              <a:rPr lang="ru-RU" dirty="0" smtClean="0"/>
            </a:br>
            <a:r>
              <a:rPr lang="ru-RU" dirty="0" smtClean="0"/>
              <a:t>К которой доступ охраняем.</a:t>
            </a:r>
          </a:p>
          <a:p>
            <a:endParaRPr lang="ru-RU" dirty="0" smtClean="0"/>
          </a:p>
          <a:p>
            <a:r>
              <a:rPr lang="ru-RU" i="1" dirty="0" smtClean="0"/>
              <a:t>Василий Жуковский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9218" name="Picture 2" descr="C:\Documents and Settings\Admin\Мои документы\Downloads\61520633_Blue_Mist_II_Reshaded_by_Cal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71601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048" y="1628800"/>
            <a:ext cx="41399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Синее небо упало на луг, </a:t>
            </a:r>
          </a:p>
          <a:p>
            <a:r>
              <a:rPr lang="ru-RU" b="1" dirty="0" smtClean="0"/>
              <a:t>Синим, пресиним всё стало вокруг,</a:t>
            </a:r>
          </a:p>
          <a:p>
            <a:r>
              <a:rPr lang="ru-RU" b="1" dirty="0" smtClean="0"/>
              <a:t>На лугу расцвели, у синей реки, </a:t>
            </a:r>
          </a:p>
          <a:p>
            <a:r>
              <a:rPr lang="ru-RU" b="1" dirty="0" smtClean="0"/>
              <a:t>Как синие небо, цветки – васильки. </a:t>
            </a:r>
          </a:p>
          <a:p>
            <a:endParaRPr lang="ru-RU" b="1" dirty="0" smtClean="0"/>
          </a:p>
          <a:p>
            <a:r>
              <a:rPr lang="ru-RU" b="1" i="1" dirty="0" smtClean="0"/>
              <a:t>Н. </a:t>
            </a:r>
            <a:r>
              <a:rPr lang="ru-RU" b="1" i="1" dirty="0" err="1" smtClean="0"/>
              <a:t>Маслей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93204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47664" y="188640"/>
            <a:ext cx="3148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Васильки</a:t>
            </a: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980728"/>
            <a:ext cx="4067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 ржи был василек прекрасный, </a:t>
            </a:r>
          </a:p>
          <a:p>
            <a:r>
              <a:rPr lang="ru-RU" b="1" dirty="0" smtClean="0"/>
              <a:t>Он взрос весною, летом цвел </a:t>
            </a:r>
          </a:p>
          <a:p>
            <a:r>
              <a:rPr lang="ru-RU" b="1" dirty="0" smtClean="0"/>
              <a:t>И наконец увял в дни осени ненастной.</a:t>
            </a:r>
          </a:p>
          <a:p>
            <a:r>
              <a:rPr lang="ru-RU" b="1" dirty="0" smtClean="0"/>
              <a:t>Вот смертного удел! </a:t>
            </a:r>
          </a:p>
          <a:p>
            <a:endParaRPr lang="ru-RU" b="1" dirty="0" smtClean="0"/>
          </a:p>
          <a:p>
            <a:r>
              <a:rPr lang="ru-RU" b="1" i="1" dirty="0" smtClean="0"/>
              <a:t>А. Пушкин</a:t>
            </a:r>
            <a:endParaRPr lang="ru-RU" b="1" i="1" dirty="0"/>
          </a:p>
        </p:txBody>
      </p:sp>
      <p:pic>
        <p:nvPicPr>
          <p:cNvPr id="7169" name="Picture 1" descr="C:\Documents and Settings\Admin\Мои документы\Downloads\69148784_1294853741_vasil_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283968" y="111418"/>
            <a:ext cx="486003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dirty="0" smtClean="0">
                <a:solidFill>
                  <a:srgbClr val="0F0F0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Так же тих догорающий свод,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hangingPunct="0"/>
            <a:r>
              <a:rPr lang="ru-RU" dirty="0" smtClean="0">
                <a:solidFill>
                  <a:srgbClr val="0F0F0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Тот же мир меня тягостный встретил.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hangingPunct="0"/>
            <a:r>
              <a:rPr lang="ru-RU" dirty="0" smtClean="0">
                <a:solidFill>
                  <a:srgbClr val="0F0F0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 Ночная Фиалка цветет,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hangingPunct="0"/>
            <a:r>
              <a:rPr lang="ru-RU" dirty="0" smtClean="0">
                <a:solidFill>
                  <a:srgbClr val="0F0F0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лиловый цветок ее светел.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 в зеленой ласкающей мгле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Слышу волн круговое движенье,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 больших кораблей приближенье,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Будто вести о новой земле.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Так заветная прялка прядет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Сон живой и мгновенный,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Что нечаянно Радость придет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 пребудет она совершенной.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 Ночная Фиалка цветет.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А. Блок</a:t>
            </a:r>
          </a:p>
          <a:p>
            <a:pPr lvl="0" algn="ctr" eaLnBrk="0" hangingPunct="0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355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1528</TotalTime>
  <Words>317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Слайд 1</vt:lpstr>
      <vt:lpstr>Слайд 2</vt:lpstr>
      <vt:lpstr>Задачи проекта:</vt:lpstr>
      <vt:lpstr>Рябинушка</vt:lpstr>
      <vt:lpstr>Букет роз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Ирочка</dc:creator>
  <cp:lastModifiedBy>1</cp:lastModifiedBy>
  <cp:revision>88</cp:revision>
  <dcterms:created xsi:type="dcterms:W3CDTF">2013-03-20T02:11:40Z</dcterms:created>
  <dcterms:modified xsi:type="dcterms:W3CDTF">2014-11-30T05:53:15Z</dcterms:modified>
</cp:coreProperties>
</file>