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57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0066"/>
    <a:srgbClr val="FF9900"/>
    <a:srgbClr val="FF3300"/>
    <a:srgbClr val="FF6600"/>
    <a:srgbClr val="6600CC"/>
    <a:srgbClr val="CC00FF"/>
    <a:srgbClr val="0066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DEC7-650F-4A1D-B2D0-E9E969157D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33B1-B34E-43DF-89F8-C733CDC08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538736" cy="338437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9900"/>
                </a:solidFill>
                <a:latin typeface="Monotype Corsiva" pitchFamily="66" charset="0"/>
              </a:rPr>
              <a:t>Дорогая мама!</a:t>
            </a:r>
            <a:endParaRPr lang="ru-RU" sz="7200" dirty="0">
              <a:solidFill>
                <a:srgbClr val="009900"/>
              </a:solidFill>
            </a:endParaRPr>
          </a:p>
        </p:txBody>
      </p:sp>
      <p:pic>
        <p:nvPicPr>
          <p:cNvPr id="8" name="Содержимое 7" descr="DSC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-545992"/>
            <a:ext cx="5031417" cy="7575392"/>
          </a:xfrm>
        </p:spPr>
      </p:pic>
      <p:sp>
        <p:nvSpPr>
          <p:cNvPr id="4" name="TextBox 3"/>
          <p:cNvSpPr txBox="1"/>
          <p:nvPr/>
        </p:nvSpPr>
        <p:spPr>
          <a:xfrm>
            <a:off x="5652120" y="4365105"/>
            <a:ext cx="291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Презентацию подготовила 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013176"/>
            <a:ext cx="370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Гриневич Надежда Александровна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63">
        <p:circle/>
      </p:transition>
    </mc:Choice>
    <mc:Fallback>
      <p:transition spd="slow" advTm="40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926367"/>
            <a:ext cx="9468544" cy="6247049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-9026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Спасибо тебе, что я есть у тебя))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512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Сестра Юля!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3325475">
            <a:off x="1115616" y="1772816"/>
            <a:ext cx="1368152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733">
        <p:circle/>
      </p:transition>
    </mc:Choice>
    <mc:Fallback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P59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23070">
            <a:off x="4572000" y="233789"/>
            <a:ext cx="4379979" cy="3284984"/>
          </a:xfrm>
        </p:spPr>
      </p:pic>
      <p:pic>
        <p:nvPicPr>
          <p:cNvPr id="10" name="Содержимое 9" descr="IMGP59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45790">
            <a:off x="259954" y="3068491"/>
            <a:ext cx="4608512" cy="3456384"/>
          </a:xfr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51520" y="845840"/>
            <a:ext cx="4186808" cy="1143000"/>
          </a:xfrm>
        </p:spPr>
        <p:txBody>
          <a:bodyPr>
            <a:noAutofit/>
          </a:bodyPr>
          <a:lstStyle/>
          <a:p>
            <a:pPr lvl="0"/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Спасибо за все,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932040" y="4446240"/>
            <a:ext cx="4186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что ты для меня делаешь!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235">
        <p:circle/>
      </p:transition>
    </mc:Choice>
    <mc:Fallback>
      <p:transition spd="slow" advTm="523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560" y="1124744"/>
            <a:ext cx="4427984" cy="1440160"/>
          </a:xfrm>
        </p:spPr>
        <p:txBody>
          <a:bodyPr>
            <a:normAutofit fontScale="90000"/>
          </a:bodyPr>
          <a:lstStyle/>
          <a:p>
            <a:pPr lvl="0"/>
            <a:r>
              <a:rPr lang="ru-RU" sz="6000" dirty="0">
                <a:solidFill>
                  <a:srgbClr val="FF3300"/>
                </a:solidFill>
                <a:latin typeface="Monotype Corsiva" pitchFamily="66" charset="0"/>
              </a:rPr>
              <a:t>Нет друга лучше,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IMGP67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02718">
            <a:off x="175070" y="245342"/>
            <a:ext cx="5199511" cy="3337361"/>
          </a:xfrm>
        </p:spPr>
      </p:pic>
      <p:pic>
        <p:nvPicPr>
          <p:cNvPr id="6" name="Содержимое 5" descr="IMG_13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44349">
            <a:off x="4103506" y="3439371"/>
            <a:ext cx="4830688" cy="309902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48782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ч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ем ты,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мама!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906">
        <p:circle/>
      </p:transition>
    </mc:Choice>
    <mc:Fallback>
      <p:transition spd="slow" advTm="49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6600"/>
                </a:solidFill>
                <a:latin typeface="Monotype Corsiva" pitchFamily="66" charset="0"/>
              </a:rPr>
              <a:t>Спасибо за ласку, тепло и заботу!</a:t>
            </a:r>
          </a:p>
        </p:txBody>
      </p:sp>
      <p:pic>
        <p:nvPicPr>
          <p:cNvPr id="8" name="Содержимое 7" descr="1 (1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248178" y="0"/>
            <a:ext cx="5972306" cy="5661248"/>
          </a:xfrm>
        </p:spPr>
      </p:pic>
      <p:pic>
        <p:nvPicPr>
          <p:cNvPr id="10" name="Содержимое 9" descr="1 (7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-10766"/>
            <a:ext cx="3491880" cy="3295751"/>
          </a:xfrm>
        </p:spPr>
      </p:pic>
      <p:pic>
        <p:nvPicPr>
          <p:cNvPr id="11" name="Рисунок 10" descr="1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1" y="2670912"/>
            <a:ext cx="3491880" cy="2990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4">
        <p:circle/>
      </p:transition>
    </mc:Choice>
    <mc:Fallback>
      <p:transition spd="slow" advTm="50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Monotype Corsiva" pitchFamily="66" charset="0"/>
              </a:rPr>
              <a:t>Мамочка, ты лучше всех на свете!</a:t>
            </a:r>
          </a:p>
        </p:txBody>
      </p:sp>
      <p:pic>
        <p:nvPicPr>
          <p:cNvPr id="4" name="Содержимое 3" descr="1 (5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952282"/>
            <a:ext cx="9180512" cy="5905718"/>
          </a:xfrm>
        </p:spPr>
      </p:pic>
      <p:pic>
        <p:nvPicPr>
          <p:cNvPr id="12" name="Рисунок 11" descr="hand-giving-ok-vector-hand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052736"/>
            <a:ext cx="1577107" cy="1982398"/>
          </a:xfrm>
          <a:prstGeom prst="rect">
            <a:avLst/>
          </a:prstGeom>
        </p:spPr>
      </p:pic>
      <p:pic>
        <p:nvPicPr>
          <p:cNvPr id="13" name="Рисунок 12" descr="clipart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79326">
            <a:off x="2435685" y="1263113"/>
            <a:ext cx="1512168" cy="1596457"/>
          </a:xfrm>
          <a:prstGeom prst="rect">
            <a:avLst/>
          </a:prstGeom>
        </p:spPr>
      </p:pic>
      <p:pic>
        <p:nvPicPr>
          <p:cNvPr id="15" name="Рисунок 14" descr="p6ilRPtdW-g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81128"/>
            <a:ext cx="2520280" cy="2134479"/>
          </a:xfrm>
          <a:prstGeom prst="rect">
            <a:avLst/>
          </a:prstGeom>
        </p:spPr>
      </p:pic>
      <p:pic>
        <p:nvPicPr>
          <p:cNvPr id="16" name="Рисунок 15" descr="poceluj-v-gubki-ego-znachenie-i-smysl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65104"/>
            <a:ext cx="1873132" cy="1340768"/>
          </a:xfrm>
          <a:prstGeom prst="rect">
            <a:avLst/>
          </a:prstGeom>
        </p:spPr>
      </p:pic>
      <p:pic>
        <p:nvPicPr>
          <p:cNvPr id="18" name="Рисунок 17" descr="index коп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916832"/>
            <a:ext cx="1572587" cy="1572587"/>
          </a:xfrm>
          <a:prstGeom prst="rect">
            <a:avLst/>
          </a:prstGeom>
        </p:spPr>
      </p:pic>
      <p:pic>
        <p:nvPicPr>
          <p:cNvPr id="19" name="Рисунок 18" descr="poceluj-v-gubki-ego-znachenie-i-smysl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733256"/>
            <a:ext cx="1168936" cy="836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224">
        <p:circle/>
      </p:transition>
    </mc:Choice>
    <mc:Fallback>
      <p:transition spd="slow" advTm="52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Дорогие </a:t>
            </a:r>
            <a:r>
              <a:rPr lang="ru-RU" sz="7200" dirty="0">
                <a:solidFill>
                  <a:srgbClr val="FF0066"/>
                </a:solidFill>
                <a:latin typeface="Monotype Corsiva" pitchFamily="66" charset="0"/>
              </a:rPr>
              <a:t>Мамы</a:t>
            </a:r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!</a:t>
            </a:r>
            <a:b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С праздником </a:t>
            </a:r>
            <a:r>
              <a:rPr lang="ru-RU" sz="7200" dirty="0">
                <a:solidFill>
                  <a:srgbClr val="FF0066"/>
                </a:solidFill>
                <a:latin typeface="Monotype Corsiva" pitchFamily="66" charset="0"/>
              </a:rPr>
              <a:t>Вас</a:t>
            </a:r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!</a:t>
            </a:r>
            <a:endParaRPr lang="ru-RU" sz="7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378035-svetik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659" t="3657" r="1205" b="4887"/>
          <a:stretch/>
        </p:blipFill>
        <p:spPr>
          <a:xfrm>
            <a:off x="1403648" y="2397874"/>
            <a:ext cx="6184613" cy="4460126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406">
        <p:circle/>
      </p:transition>
    </mc:Choice>
    <mc:Fallback>
      <p:transition spd="slow" advTm="74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Дорогая мама!</vt:lpstr>
      <vt:lpstr>Спасибо тебе, что я есть у тебя))</vt:lpstr>
      <vt:lpstr>Спасибо за все, </vt:lpstr>
      <vt:lpstr>Нет друга лучше,  </vt:lpstr>
      <vt:lpstr>Спасибо за ласку, тепло и заботу!</vt:lpstr>
      <vt:lpstr>Мамочка, ты лучше всех на свете!</vt:lpstr>
      <vt:lpstr> Дорогие Мамы! С праздником Вас!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d.tutberidze</dc:creator>
  <cp:lastModifiedBy>1</cp:lastModifiedBy>
  <cp:revision>32</cp:revision>
  <dcterms:created xsi:type="dcterms:W3CDTF">2014-11-27T06:41:29Z</dcterms:created>
  <dcterms:modified xsi:type="dcterms:W3CDTF">2014-11-30T10:27:47Z</dcterms:modified>
</cp:coreProperties>
</file>