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3" r:id="rId4"/>
    <p:sldId id="257" r:id="rId5"/>
    <p:sldId id="265" r:id="rId6"/>
    <p:sldId id="266" r:id="rId7"/>
    <p:sldId id="258" r:id="rId8"/>
    <p:sldId id="264" r:id="rId9"/>
    <p:sldId id="259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24" autoAdjust="0"/>
  </p:normalViewPr>
  <p:slideViewPr>
    <p:cSldViewPr>
      <p:cViewPr varScale="1">
        <p:scale>
          <a:sx n="65" d="100"/>
          <a:sy n="65" d="100"/>
        </p:scale>
        <p:origin x="-58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AA1-8540-4B3A-A7C1-CC62D479B7E5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508-1A02-4634-AC0A-76F8FF2CC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AA1-8540-4B3A-A7C1-CC62D479B7E5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508-1A02-4634-AC0A-76F8FF2CC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AA1-8540-4B3A-A7C1-CC62D479B7E5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508-1A02-4634-AC0A-76F8FF2CC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AA1-8540-4B3A-A7C1-CC62D479B7E5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508-1A02-4634-AC0A-76F8FF2CC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AA1-8540-4B3A-A7C1-CC62D479B7E5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508-1A02-4634-AC0A-76F8FF2CC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AA1-8540-4B3A-A7C1-CC62D479B7E5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508-1A02-4634-AC0A-76F8FF2CC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AA1-8540-4B3A-A7C1-CC62D479B7E5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508-1A02-4634-AC0A-76F8FF2CC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AA1-8540-4B3A-A7C1-CC62D479B7E5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508-1A02-4634-AC0A-76F8FF2CC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AA1-8540-4B3A-A7C1-CC62D479B7E5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508-1A02-4634-AC0A-76F8FF2CC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AA1-8540-4B3A-A7C1-CC62D479B7E5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508-1A02-4634-AC0A-76F8FF2CC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C5AA1-8540-4B3A-A7C1-CC62D479B7E5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508-1A02-4634-AC0A-76F8FF2CC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C5AA1-8540-4B3A-A7C1-CC62D479B7E5}" type="datetimeFigureOut">
              <a:rPr lang="ru-RU" smtClean="0"/>
              <a:pPr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93508-1A02-4634-AC0A-76F8FF2CC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908720"/>
            <a:ext cx="3600399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i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Как найти </a:t>
            </a:r>
            <a:endParaRPr lang="en-US" sz="6000" b="1" i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6000" b="1" i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хорошую школу?</a:t>
            </a:r>
            <a:endParaRPr lang="ru-RU" sz="6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http://dnpr.com.ua/sites/default/files/styles/600x382_photo_article/public/u1206/school.jpg?itok=4mqWjjBH"/>
          <p:cNvPicPr>
            <a:picLocks noChangeAspect="1" noChangeArrowheads="1"/>
          </p:cNvPicPr>
          <p:nvPr/>
        </p:nvPicPr>
        <p:blipFill>
          <a:blip r:embed="rId2" cstate="print"/>
          <a:srcRect l="15490" r="24874"/>
          <a:stretch>
            <a:fillRect/>
          </a:stretch>
        </p:blipFill>
        <p:spPr bwMode="auto">
          <a:xfrm>
            <a:off x="4716016" y="764704"/>
            <a:ext cx="4140968" cy="4419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365104"/>
            <a:ext cx="7704856" cy="12926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530225"/>
            <a:r>
              <a:rPr lang="ru-RU" b="1" dirty="0"/>
              <a:t>Вопросы и </a:t>
            </a:r>
            <a:r>
              <a:rPr lang="ru-RU" b="1" dirty="0" smtClean="0"/>
              <a:t>задания:</a:t>
            </a:r>
          </a:p>
          <a:p>
            <a:pPr marL="442913" indent="87313">
              <a:buFont typeface="Arial" pitchFamily="34" charset="0"/>
              <a:buChar char="•"/>
            </a:pPr>
            <a:r>
              <a:rPr lang="ru-RU" sz="2000" dirty="0" smtClean="0"/>
              <a:t>Как </a:t>
            </a:r>
            <a:r>
              <a:rPr lang="ru-RU" sz="2000" dirty="0"/>
              <a:t>вы думаете, </a:t>
            </a:r>
            <a:r>
              <a:rPr lang="ru-RU" sz="2000" dirty="0" smtClean="0"/>
              <a:t> </a:t>
            </a:r>
            <a:r>
              <a:rPr lang="ru-RU" sz="2000" dirty="0"/>
              <a:t>правильно ли дед искал школу?</a:t>
            </a:r>
          </a:p>
          <a:p>
            <a:pPr indent="530225"/>
            <a:r>
              <a:rPr lang="ru-RU" sz="2000" dirty="0"/>
              <a:t>• Какой должна быть школа, чтобы все дети ходили </a:t>
            </a:r>
            <a:r>
              <a:rPr lang="ru-RU" sz="2000" dirty="0" smtClean="0"/>
              <a:t>в</a:t>
            </a:r>
            <a:r>
              <a:rPr lang="en-US" sz="2000" dirty="0" smtClean="0"/>
              <a:t>  </a:t>
            </a:r>
            <a:r>
              <a:rPr lang="ru-RU" sz="2000" dirty="0" smtClean="0"/>
              <a:t>нее </a:t>
            </a:r>
            <a:r>
              <a:rPr lang="ru-RU" sz="2000" dirty="0"/>
              <a:t>с радостью</a:t>
            </a:r>
            <a:r>
              <a:rPr lang="ru-RU" sz="2000" dirty="0" smtClean="0"/>
              <a:t>?</a:t>
            </a:r>
            <a:endParaRPr lang="ru-RU" sz="2000" dirty="0"/>
          </a:p>
        </p:txBody>
      </p:sp>
      <p:pic>
        <p:nvPicPr>
          <p:cNvPr id="2050" name="Picture 2" descr="http://www.sc141ekb96.jumpa.ru/images/stories/v_1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9407" y="383219"/>
            <a:ext cx="6090945" cy="3837869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700808"/>
            <a:ext cx="3960440" cy="31393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i="1" dirty="0" smtClean="0"/>
              <a:t> </a:t>
            </a:r>
            <a:endParaRPr lang="ru-RU" i="1" dirty="0"/>
          </a:p>
          <a:p>
            <a:r>
              <a:rPr lang="ru-RU" dirty="0"/>
              <a:t>Родители выбрали для сына </a:t>
            </a:r>
            <a:r>
              <a:rPr lang="ru-RU" dirty="0" smtClean="0"/>
              <a:t>лучшего </a:t>
            </a:r>
            <a:r>
              <a:rPr lang="ru-RU" dirty="0"/>
              <a:t>учителя. Утром дед повел внука </a:t>
            </a:r>
            <a:r>
              <a:rPr lang="ru-RU" dirty="0" smtClean="0"/>
              <a:t>в школу</a:t>
            </a:r>
            <a:r>
              <a:rPr lang="ru-RU" dirty="0"/>
              <a:t>. Когда дед и внук вошли во двор, </a:t>
            </a:r>
            <a:r>
              <a:rPr lang="ru-RU" dirty="0" smtClean="0"/>
              <a:t>их окружили </a:t>
            </a:r>
            <a:r>
              <a:rPr lang="ru-RU" dirty="0"/>
              <a:t>дети.</a:t>
            </a:r>
          </a:p>
          <a:p>
            <a:r>
              <a:rPr lang="ru-RU" dirty="0"/>
              <a:t>— Какой смешной старик, — </a:t>
            </a:r>
            <a:r>
              <a:rPr lang="ru-RU" dirty="0" smtClean="0"/>
              <a:t>засмеялся один </a:t>
            </a:r>
            <a:r>
              <a:rPr lang="ru-RU" dirty="0"/>
              <a:t>мальчик.</a:t>
            </a:r>
          </a:p>
          <a:p>
            <a:r>
              <a:rPr lang="ru-RU" dirty="0"/>
              <a:t>— Эй, маленький толстяк, — скорчил </a:t>
            </a:r>
            <a:r>
              <a:rPr lang="ru-RU" dirty="0" smtClean="0"/>
              <a:t>рожицу </a:t>
            </a:r>
            <a:r>
              <a:rPr lang="ru-RU" dirty="0"/>
              <a:t>другой.</a:t>
            </a:r>
          </a:p>
          <a:p>
            <a:r>
              <a:rPr lang="en-US" dirty="0" smtClean="0"/>
              <a:t> </a:t>
            </a:r>
            <a:endParaRPr lang="ru-RU" dirty="0"/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6146" name="Picture 2" descr="http://logoped18.ru/production-sound/images/sound-sh-6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620688"/>
            <a:ext cx="3420154" cy="46085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988840"/>
            <a:ext cx="3960440" cy="25853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i="1" dirty="0" smtClean="0"/>
              <a:t> </a:t>
            </a:r>
            <a:endParaRPr lang="ru-RU" dirty="0"/>
          </a:p>
          <a:p>
            <a:r>
              <a:rPr lang="ru-RU" dirty="0"/>
              <a:t>Дети кричали и скакали вокруг деда </a:t>
            </a:r>
            <a:r>
              <a:rPr lang="ru-RU" dirty="0" smtClean="0"/>
              <a:t>и внука</a:t>
            </a:r>
            <a:r>
              <a:rPr lang="ru-RU" dirty="0"/>
              <a:t>. Тут учитель позвонил в </a:t>
            </a:r>
            <a:r>
              <a:rPr lang="ru-RU" dirty="0" smtClean="0"/>
              <a:t> колокольчик,</a:t>
            </a:r>
            <a:r>
              <a:rPr lang="en-US" dirty="0" smtClean="0"/>
              <a:t> </a:t>
            </a:r>
            <a:r>
              <a:rPr lang="ru-RU" dirty="0" smtClean="0"/>
              <a:t>объявляя </a:t>
            </a:r>
            <a:r>
              <a:rPr lang="ru-RU" dirty="0"/>
              <a:t>начало урока, и дети </a:t>
            </a:r>
            <a:r>
              <a:rPr lang="ru-RU" dirty="0" smtClean="0"/>
              <a:t>убежали. Дедушка </a:t>
            </a:r>
            <a:r>
              <a:rPr lang="ru-RU" dirty="0"/>
              <a:t>решительно взял внука за </a:t>
            </a:r>
            <a:r>
              <a:rPr lang="ru-RU" dirty="0" smtClean="0"/>
              <a:t>руку и </a:t>
            </a:r>
            <a:r>
              <a:rPr lang="ru-RU" dirty="0"/>
              <a:t>вышел на улицу.</a:t>
            </a:r>
          </a:p>
          <a:p>
            <a:r>
              <a:rPr lang="ru-RU" dirty="0"/>
              <a:t>— Ура, я не пойду в школу, — </a:t>
            </a:r>
            <a:r>
              <a:rPr lang="ru-RU" dirty="0" smtClean="0"/>
              <a:t>обрадовался </a:t>
            </a:r>
            <a:r>
              <a:rPr lang="ru-RU" dirty="0"/>
              <a:t>мальчик.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9458" name="Picture 2" descr="http://school-collection.iv-edu.ru/dlrstore/660f47b2-8754-4942-a859-58d4800da981/ur14/z14_4_files/futbol.jfif"/>
          <p:cNvPicPr>
            <a:picLocks noChangeAspect="1" noChangeArrowheads="1"/>
          </p:cNvPicPr>
          <p:nvPr/>
        </p:nvPicPr>
        <p:blipFill>
          <a:blip r:embed="rId2" cstate="print"/>
          <a:srcRect l="6048" t="7000" r="5512" b="3751"/>
          <a:stretch>
            <a:fillRect/>
          </a:stretch>
        </p:blipFill>
        <p:spPr bwMode="auto">
          <a:xfrm>
            <a:off x="4756286" y="1052736"/>
            <a:ext cx="4129372" cy="3600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132856"/>
            <a:ext cx="3816424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530225"/>
            <a:r>
              <a:rPr lang="ru-RU" dirty="0" smtClean="0"/>
              <a:t>— </a:t>
            </a:r>
            <a:r>
              <a:rPr lang="ru-RU" dirty="0"/>
              <a:t>Пойдешь, но не в эту, — сердито </a:t>
            </a:r>
            <a:r>
              <a:rPr lang="ru-RU" dirty="0" smtClean="0"/>
              <a:t>ответил </a:t>
            </a:r>
            <a:r>
              <a:rPr lang="ru-RU" dirty="0"/>
              <a:t>дед. — Я сам найду тебе школу.</a:t>
            </a:r>
          </a:p>
          <a:p>
            <a:pPr indent="530225"/>
            <a:r>
              <a:rPr lang="ru-RU" dirty="0"/>
              <a:t>Дед отвел внука в свой дом, поручил </a:t>
            </a:r>
            <a:r>
              <a:rPr lang="ru-RU" dirty="0" smtClean="0"/>
              <a:t>его заботам </a:t>
            </a:r>
            <a:r>
              <a:rPr lang="ru-RU" dirty="0"/>
              <a:t>бабушки, а сам пошел искать </a:t>
            </a:r>
            <a:r>
              <a:rPr lang="ru-RU" dirty="0" smtClean="0"/>
              <a:t>лучшего </a:t>
            </a:r>
            <a:r>
              <a:rPr lang="ru-RU" dirty="0"/>
              <a:t>учителя.</a:t>
            </a:r>
          </a:p>
          <a:p>
            <a:endParaRPr lang="ru-RU" dirty="0"/>
          </a:p>
        </p:txBody>
      </p:sp>
      <p:pic>
        <p:nvPicPr>
          <p:cNvPr id="5122" name="Picture 2" descr="http://ulkul.ru/upload/iblock/d82/d82714d7bdfc514db882be28bdad7d4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764704"/>
            <a:ext cx="3879354" cy="454928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772816"/>
            <a:ext cx="3816424" cy="28623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530225"/>
            <a:r>
              <a:rPr lang="en-US" dirty="0" smtClean="0"/>
              <a:t> </a:t>
            </a:r>
            <a:endParaRPr lang="ru-RU" dirty="0"/>
          </a:p>
          <a:p>
            <a:pPr indent="530225"/>
            <a:r>
              <a:rPr lang="ru-RU" dirty="0"/>
              <a:t>Увидев какую-нибудь школу, дед </a:t>
            </a:r>
            <a:r>
              <a:rPr lang="ru-RU" dirty="0" smtClean="0"/>
              <a:t>заходил </a:t>
            </a:r>
            <a:r>
              <a:rPr lang="ru-RU" dirty="0"/>
              <a:t>во двор и ждал, когда учитель </a:t>
            </a:r>
            <a:r>
              <a:rPr lang="ru-RU" dirty="0" smtClean="0"/>
              <a:t>отпустит детей </a:t>
            </a:r>
            <a:r>
              <a:rPr lang="ru-RU" dirty="0"/>
              <a:t>на перерыв. В некоторых </a:t>
            </a:r>
            <a:r>
              <a:rPr lang="ru-RU" dirty="0" smtClean="0"/>
              <a:t>школах дети </a:t>
            </a:r>
            <a:r>
              <a:rPr lang="ru-RU" dirty="0"/>
              <a:t>не обращали на старика внимания, </a:t>
            </a:r>
            <a:r>
              <a:rPr lang="ru-RU" dirty="0" smtClean="0"/>
              <a:t>в других </a:t>
            </a:r>
            <a:r>
              <a:rPr lang="ru-RU" dirty="0"/>
              <a:t>— дразнили его. Дед молча </a:t>
            </a:r>
            <a:r>
              <a:rPr lang="ru-RU" dirty="0" smtClean="0"/>
              <a:t>поворачивался </a:t>
            </a:r>
            <a:r>
              <a:rPr lang="ru-RU" dirty="0"/>
              <a:t>и уходил. </a:t>
            </a:r>
            <a:endParaRPr lang="en-US" dirty="0" smtClean="0"/>
          </a:p>
          <a:p>
            <a:pPr indent="530225"/>
            <a:r>
              <a:rPr lang="en-US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2530" name="Picture 2" descr="http://u3.s.vpenze.ru/userfiles/picitem/img-20130917180410-261.jpg"/>
          <p:cNvPicPr>
            <a:picLocks noChangeAspect="1" noChangeArrowheads="1"/>
          </p:cNvPicPr>
          <p:nvPr/>
        </p:nvPicPr>
        <p:blipFill>
          <a:blip r:embed="rId2" cstate="print"/>
          <a:srcRect l="15972" r="25991"/>
          <a:stretch>
            <a:fillRect/>
          </a:stretch>
        </p:blipFill>
        <p:spPr bwMode="auto">
          <a:xfrm>
            <a:off x="4572000" y="561333"/>
            <a:ext cx="4356992" cy="488389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2492896"/>
            <a:ext cx="3816424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530225"/>
            <a:r>
              <a:rPr lang="en-US" dirty="0" smtClean="0"/>
              <a:t> </a:t>
            </a:r>
          </a:p>
          <a:p>
            <a:pPr indent="530225"/>
            <a:r>
              <a:rPr lang="ru-RU" dirty="0" smtClean="0"/>
              <a:t>Наконец </a:t>
            </a:r>
            <a:r>
              <a:rPr lang="ru-RU" dirty="0"/>
              <a:t>он вошел в </a:t>
            </a:r>
            <a:r>
              <a:rPr lang="ru-RU" dirty="0" smtClean="0"/>
              <a:t>крохотный дворик маленькой школы и устало прислонился к ограде. Зазвенел звонок, и дети высыпали во двор.</a:t>
            </a:r>
          </a:p>
          <a:p>
            <a:endParaRPr lang="ru-RU" dirty="0"/>
          </a:p>
        </p:txBody>
      </p:sp>
      <p:pic>
        <p:nvPicPr>
          <p:cNvPr id="23554" name="Picture 2" descr="http://topworldnews.ru/wp-content/uploads/2012/01/title-e1325982939167.jpg"/>
          <p:cNvPicPr>
            <a:picLocks noChangeAspect="1" noChangeArrowheads="1"/>
          </p:cNvPicPr>
          <p:nvPr/>
        </p:nvPicPr>
        <p:blipFill>
          <a:blip r:embed="rId2" cstate="print"/>
          <a:srcRect l="9450" r="7076"/>
          <a:stretch>
            <a:fillRect/>
          </a:stretch>
        </p:blipFill>
        <p:spPr bwMode="auto">
          <a:xfrm>
            <a:off x="4462477" y="980728"/>
            <a:ext cx="4646027" cy="36293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772816"/>
            <a:ext cx="3816424" cy="25853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— </a:t>
            </a:r>
            <a:r>
              <a:rPr lang="ru-RU" dirty="0"/>
              <a:t>Дедушка, вам плохо, принести воды? </a:t>
            </a:r>
            <a:r>
              <a:rPr lang="ru-RU" dirty="0" smtClean="0"/>
              <a:t>— послышался </a:t>
            </a:r>
            <a:r>
              <a:rPr lang="ru-RU" dirty="0"/>
              <a:t>голосок.</a:t>
            </a:r>
          </a:p>
          <a:p>
            <a:r>
              <a:rPr lang="ru-RU" dirty="0"/>
              <a:t>— У нас во дворе есть скамейка, </a:t>
            </a:r>
            <a:r>
              <a:rPr lang="ru-RU" dirty="0" smtClean="0"/>
              <a:t>садитесь, пожалуйста</a:t>
            </a:r>
            <a:r>
              <a:rPr lang="ru-RU" dirty="0"/>
              <a:t>, — предложил один мальчик.</a:t>
            </a:r>
          </a:p>
          <a:p>
            <a:r>
              <a:rPr lang="ru-RU" dirty="0"/>
              <a:t>— Хотите, я позову учителя? — </a:t>
            </a:r>
            <a:r>
              <a:rPr lang="ru-RU" dirty="0" smtClean="0"/>
              <a:t>спросил другой </a:t>
            </a:r>
            <a:r>
              <a:rPr lang="ru-RU" dirty="0"/>
              <a:t>ребенок.</a:t>
            </a:r>
          </a:p>
          <a:p>
            <a:r>
              <a:rPr lang="en-US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098" name="Picture 2" descr="http://i0.newstube.ru/1418536l"/>
          <p:cNvPicPr>
            <a:picLocks noChangeAspect="1" noChangeArrowheads="1"/>
          </p:cNvPicPr>
          <p:nvPr/>
        </p:nvPicPr>
        <p:blipFill>
          <a:blip r:embed="rId2" cstate="print"/>
          <a:srcRect l="30240"/>
          <a:stretch>
            <a:fillRect/>
          </a:stretch>
        </p:blipFill>
        <p:spPr bwMode="auto">
          <a:xfrm>
            <a:off x="4716017" y="510822"/>
            <a:ext cx="4187814" cy="450235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340768"/>
            <a:ext cx="3816424" cy="34163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endParaRPr lang="ru-RU" dirty="0"/>
          </a:p>
          <a:p>
            <a:r>
              <a:rPr lang="ru-RU" dirty="0"/>
              <a:t>Вскоре во двор вышел молодой </a:t>
            </a:r>
            <a:r>
              <a:rPr lang="ru-RU" dirty="0" smtClean="0"/>
              <a:t>учитель.</a:t>
            </a:r>
            <a:endParaRPr lang="ru-RU" dirty="0"/>
          </a:p>
          <a:p>
            <a:r>
              <a:rPr lang="ru-RU" dirty="0"/>
              <a:t>Дед поздоровался и сказал:</a:t>
            </a:r>
          </a:p>
          <a:p>
            <a:r>
              <a:rPr lang="ru-RU" dirty="0"/>
              <a:t>— Наконец я нашел лучшую школу </a:t>
            </a:r>
            <a:r>
              <a:rPr lang="ru-RU" dirty="0" smtClean="0"/>
              <a:t>для моего </a:t>
            </a:r>
            <a:r>
              <a:rPr lang="ru-RU" dirty="0"/>
              <a:t>внука.</a:t>
            </a:r>
          </a:p>
          <a:p>
            <a:r>
              <a:rPr lang="ru-RU" dirty="0"/>
              <a:t>— Вы ошибаетесь, дедушка, наша </a:t>
            </a:r>
            <a:r>
              <a:rPr lang="ru-RU" dirty="0" smtClean="0"/>
              <a:t>школа не </a:t>
            </a:r>
            <a:r>
              <a:rPr lang="ru-RU" dirty="0"/>
              <a:t>лучшая. Она маленькая и тесная.</a:t>
            </a:r>
          </a:p>
          <a:p>
            <a:r>
              <a:rPr lang="ru-RU" dirty="0"/>
              <a:t>Старик не стал спорить. Он обо всем </a:t>
            </a:r>
            <a:r>
              <a:rPr lang="ru-RU" dirty="0" smtClean="0"/>
              <a:t>договорился с учителем и ушел.</a:t>
            </a:r>
          </a:p>
          <a:p>
            <a:endParaRPr lang="ru-RU" dirty="0"/>
          </a:p>
        </p:txBody>
      </p:sp>
      <p:pic>
        <p:nvPicPr>
          <p:cNvPr id="21506" name="Picture 2" descr="http://r.penzainform.ru/d/storage/news/00a5/0002962f/160007-big.jpg"/>
          <p:cNvPicPr>
            <a:picLocks noChangeAspect="1" noChangeArrowheads="1"/>
          </p:cNvPicPr>
          <p:nvPr/>
        </p:nvPicPr>
        <p:blipFill>
          <a:blip r:embed="rId2" cstate="print"/>
          <a:srcRect l="25234" r="13958"/>
          <a:stretch>
            <a:fillRect/>
          </a:stretch>
        </p:blipFill>
        <p:spPr bwMode="auto">
          <a:xfrm>
            <a:off x="4499992" y="692696"/>
            <a:ext cx="4467390" cy="41205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772816"/>
            <a:ext cx="3456384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Вечером </a:t>
            </a:r>
            <a:r>
              <a:rPr lang="ru-RU" sz="2400" dirty="0"/>
              <a:t>мама мальчика спросили деда:</a:t>
            </a:r>
          </a:p>
          <a:p>
            <a:r>
              <a:rPr lang="ru-RU" sz="2400" dirty="0"/>
              <a:t>— Отец, Вы неграмотны. Почему вы </a:t>
            </a:r>
            <a:r>
              <a:rPr lang="ru-RU" sz="2400" dirty="0" smtClean="0"/>
              <a:t>думаете</a:t>
            </a:r>
            <a:r>
              <a:rPr lang="ru-RU" sz="2400" dirty="0"/>
              <a:t>, что нашли лучшего учителя?</a:t>
            </a:r>
          </a:p>
          <a:p>
            <a:r>
              <a:rPr lang="ru-RU" sz="2400" dirty="0"/>
              <a:t>— </a:t>
            </a:r>
            <a:r>
              <a:rPr lang="ru-RU" sz="2400" b="1" dirty="0"/>
              <a:t>По ученикам узнают учителей, — </a:t>
            </a:r>
            <a:r>
              <a:rPr lang="ru-RU" sz="2400" dirty="0" smtClean="0"/>
              <a:t>от</a:t>
            </a:r>
            <a:r>
              <a:rPr lang="ru-RU" sz="2400" dirty="0"/>
              <a:t>в</a:t>
            </a:r>
            <a:r>
              <a:rPr lang="ru-RU" sz="2400" dirty="0" smtClean="0"/>
              <a:t>етил </a:t>
            </a:r>
            <a:r>
              <a:rPr lang="ru-RU" sz="2400" dirty="0"/>
              <a:t>дед.</a:t>
            </a:r>
          </a:p>
        </p:txBody>
      </p:sp>
      <p:pic>
        <p:nvPicPr>
          <p:cNvPr id="3074" name="Picture 2" descr="http://cs416726.vk.me/v416726281/6884/yhc0n-R7SWE.jpg"/>
          <p:cNvPicPr>
            <a:picLocks noChangeAspect="1" noChangeArrowheads="1"/>
          </p:cNvPicPr>
          <p:nvPr/>
        </p:nvPicPr>
        <p:blipFill>
          <a:blip r:embed="rId2" cstate="print"/>
          <a:srcRect l="9960" t="7830" r="11735" b="7600"/>
          <a:stretch>
            <a:fillRect/>
          </a:stretch>
        </p:blipFill>
        <p:spPr bwMode="auto">
          <a:xfrm>
            <a:off x="4644008" y="620688"/>
            <a:ext cx="4237804" cy="45768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365</Words>
  <Application>Microsoft Office PowerPoint</Application>
  <PresentationFormat>Экран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7</cp:revision>
  <dcterms:created xsi:type="dcterms:W3CDTF">2015-10-27T14:23:47Z</dcterms:created>
  <dcterms:modified xsi:type="dcterms:W3CDTF">2015-11-09T12:17:39Z</dcterms:modified>
</cp:coreProperties>
</file>