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56" r:id="rId27"/>
    <p:sldId id="283" r:id="rId28"/>
    <p:sldId id="257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7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9E71-15C8-4598-9B97-0576D479A03C}" type="datetimeFigureOut">
              <a:rPr lang="ru-RU" smtClean="0"/>
              <a:t>22.05.2016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2E6E-8FBB-485E-B3E2-E7417B590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34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9E71-15C8-4598-9B97-0576D479A03C}" type="datetimeFigureOut">
              <a:rPr lang="ru-RU" smtClean="0"/>
              <a:t>22.05.2016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2E6E-8FBB-485E-B3E2-E7417B590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350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9E71-15C8-4598-9B97-0576D479A03C}" type="datetimeFigureOut">
              <a:rPr lang="ru-RU" smtClean="0"/>
              <a:t>22.05.2016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2E6E-8FBB-485E-B3E2-E7417B590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03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9E71-15C8-4598-9B97-0576D479A03C}" type="datetimeFigureOut">
              <a:rPr lang="ru-RU" smtClean="0"/>
              <a:t>22.05.2016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2E6E-8FBB-485E-B3E2-E7417B590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01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9E71-15C8-4598-9B97-0576D479A03C}" type="datetimeFigureOut">
              <a:rPr lang="ru-RU" smtClean="0"/>
              <a:t>22.05.2016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2E6E-8FBB-485E-B3E2-E7417B590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39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9E71-15C8-4598-9B97-0576D479A03C}" type="datetimeFigureOut">
              <a:rPr lang="ru-RU" smtClean="0"/>
              <a:t>22.05.2016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2E6E-8FBB-485E-B3E2-E7417B590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3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9E71-15C8-4598-9B97-0576D479A03C}" type="datetimeFigureOut">
              <a:rPr lang="ru-RU" smtClean="0"/>
              <a:t>22.05.2016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2E6E-8FBB-485E-B3E2-E7417B590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58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9E71-15C8-4598-9B97-0576D479A03C}" type="datetimeFigureOut">
              <a:rPr lang="ru-RU" smtClean="0"/>
              <a:t>22.05.2016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2E6E-8FBB-485E-B3E2-E7417B590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229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9E71-15C8-4598-9B97-0576D479A03C}" type="datetimeFigureOut">
              <a:rPr lang="ru-RU" smtClean="0"/>
              <a:t>22.05.2016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2E6E-8FBB-485E-B3E2-E7417B590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08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9E71-15C8-4598-9B97-0576D479A03C}" type="datetimeFigureOut">
              <a:rPr lang="ru-RU" smtClean="0"/>
              <a:t>22.05.2016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2E6E-8FBB-485E-B3E2-E7417B590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2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9E71-15C8-4598-9B97-0576D479A03C}" type="datetimeFigureOut">
              <a:rPr lang="ru-RU" smtClean="0"/>
              <a:t>22.05.2016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62E6E-8FBB-485E-B3E2-E7417B590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27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9E71-15C8-4598-9B97-0576D479A03C}" type="datetimeFigureOut">
              <a:rPr lang="ru-RU" smtClean="0"/>
              <a:t>22.05.2016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62E6E-8FBB-485E-B3E2-E7417B590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55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168" y="5517232"/>
            <a:ext cx="2602632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нач. классов</a:t>
            </a:r>
          </a:p>
          <a:p>
            <a:pPr marL="0" indent="0">
              <a:buNone/>
            </a:pPr>
            <a:r>
              <a:rPr lang="ru-RU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Казмалы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 К.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885698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00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Виталий\Desktop\P10409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24935" cy="56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81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Виталий\Desktop\P1040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7560839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36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Виталий\Desktop\P1040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992887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Виталий\Desktop\IMG_15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7570936" cy="57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14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Виталий\Desktop\P10408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920879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02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Виталий\Desktop\P10409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36903" cy="55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43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Виталий\Desktop\P1040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848871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21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италий\Desktop\P10409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280919" cy="59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208911" cy="593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0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36903" cy="593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25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93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64896" cy="57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9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1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3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776864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0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7200800" cy="547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8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920880" cy="61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58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7"/>
            <a:ext cx="7560840" cy="57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СЛУЖИТЬ</a:t>
            </a:r>
            <a:br>
              <a:rPr lang="ru-RU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РОДИНЕ</a:t>
            </a:r>
            <a:br>
              <a:rPr lang="ru-RU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ЖИТЬ - </a:t>
            </a:r>
            <a:endParaRPr lang="ru-RU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Жить – Родине служить !</a:t>
            </a:r>
            <a:endParaRPr lang="ru-RU" sz="7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1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</a:p>
          <a:p>
            <a:pPr marL="0" indent="0" algn="ctr">
              <a:buNone/>
            </a:pPr>
            <a:r>
              <a:rPr lang="ru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ЖАЛЬ</a:t>
            </a:r>
          </a:p>
          <a:p>
            <a:pPr marL="0" indent="0" algn="ctr">
              <a:buNone/>
            </a:pPr>
            <a:r>
              <a:rPr lang="ru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</a:t>
            </a:r>
          </a:p>
          <a:p>
            <a:pPr marL="0" indent="0" algn="ctr">
              <a:buNone/>
            </a:pPr>
            <a:r>
              <a:rPr lang="ru-RU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ОТЧИЗНЫ</a:t>
            </a:r>
          </a:p>
        </p:txBody>
      </p:sp>
    </p:spTree>
    <p:extLst>
      <p:ext uri="{BB962C8B-B14F-4D97-AF65-F5344CB8AC3E}">
        <p14:creationId xmlns:p14="http://schemas.microsoft.com/office/powerpoint/2010/main" val="30703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Для Отчизны </a:t>
            </a:r>
          </a:p>
          <a:p>
            <a:pPr marL="0" indent="0" algn="ctr">
              <a:buNone/>
            </a:pPr>
            <a:r>
              <a:rPr lang="ru-RU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не жаль жизни !</a:t>
            </a:r>
            <a:endParaRPr lang="ru-RU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2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италий\Desktop\IMG_24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36496" cy="5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3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слово в слове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цветок вручили чемпиону?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блюдо, которое приготовила стряпуха?</a:t>
            </a:r>
          </a:p>
          <a:p>
            <a:pPr marL="514350" indent="-514350">
              <a:buFont typeface="+mj-lt"/>
              <a:buAutoNum type="arabicPeriod"/>
            </a:pPr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4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слово в слове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водоём, у которого растёт гречка</a:t>
            </a:r>
            <a:r>
              <a:rPr lang="ru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без них не видят строчки.</a:t>
            </a:r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0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италий\Desktop\IMG_24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9127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9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италий\Desktop\IMG_2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5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0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Виталий\Desktop\P10407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776863" cy="57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29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Виталий\Desktop\P10407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836712"/>
            <a:ext cx="6833732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72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Виталий\Desktop\P1040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32656"/>
            <a:ext cx="6977748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3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италий\Desktop\P10408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7337788" cy="59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5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64</Words>
  <Application>Microsoft Office PowerPoint</Application>
  <PresentationFormat>Экран (4:3)</PresentationFormat>
  <Paragraphs>17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СЛУЖИТЬ РОДИНЕ ЖИТЬ - </vt:lpstr>
      <vt:lpstr>Презентация PowerPoint</vt:lpstr>
      <vt:lpstr>Презентация PowerPoint</vt:lpstr>
      <vt:lpstr>Презентация PowerPoint</vt:lpstr>
      <vt:lpstr>Найди слово в слове</vt:lpstr>
      <vt:lpstr>Найди слово в слове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Прощай, первый класс!</dc:title>
  <dc:creator>Image&amp;Matros ®</dc:creator>
  <cp:lastModifiedBy>Image&amp;Matros ®</cp:lastModifiedBy>
  <cp:revision>11</cp:revision>
  <dcterms:created xsi:type="dcterms:W3CDTF">2016-05-19T14:31:39Z</dcterms:created>
  <dcterms:modified xsi:type="dcterms:W3CDTF">2016-05-22T10:08:04Z</dcterms:modified>
</cp:coreProperties>
</file>