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0951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71802" y="1000108"/>
            <a:ext cx="5786478" cy="328614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l"/>
            <a:endParaRPr lang="ru-RU" sz="20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Тещина </a:t>
            </a:r>
            <a:r>
              <a:rPr lang="ru-RU" sz="2000" b="1" dirty="0" smtClean="0">
                <a:solidFill>
                  <a:schemeClr val="tx1"/>
                </a:solidFill>
              </a:rPr>
              <a:t>Лилия Васильевна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МКОУ Орловская СОШ им. И.Ф. </a:t>
            </a:r>
            <a:r>
              <a:rPr lang="ru-RU" sz="2000" b="1" dirty="0" err="1" smtClean="0">
                <a:solidFill>
                  <a:schemeClr val="tx1"/>
                </a:solidFill>
              </a:rPr>
              <a:t>Жужукина</a:t>
            </a:r>
            <a:r>
              <a:rPr lang="ru-RU" sz="20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Учитель английского </a:t>
            </a:r>
            <a:r>
              <a:rPr lang="ru-RU" sz="2000" b="1" dirty="0" smtClean="0">
                <a:solidFill>
                  <a:schemeClr val="tx1"/>
                </a:solidFill>
              </a:rPr>
              <a:t>языка</a:t>
            </a:r>
          </a:p>
          <a:p>
            <a:pPr algn="l"/>
            <a:endParaRPr lang="ru-RU" sz="2000" b="1" dirty="0" smtClean="0">
              <a:solidFill>
                <a:schemeClr val="tx1"/>
              </a:solidFill>
            </a:endParaRP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         Внеклассное мероприятие</a:t>
            </a:r>
          </a:p>
          <a:p>
            <a:pPr algn="l"/>
            <a:r>
              <a:rPr lang="ru-RU" sz="2000" b="1" dirty="0" smtClean="0">
                <a:solidFill>
                  <a:schemeClr val="tx1"/>
                </a:solidFill>
              </a:rPr>
              <a:t>                 </a:t>
            </a:r>
            <a:r>
              <a:rPr lang="ru-RU" b="1" dirty="0" smtClean="0">
                <a:solidFill>
                  <a:schemeClr val="tx1"/>
                </a:solidFill>
              </a:rPr>
              <a:t>«Как вести себя если … .»</a:t>
            </a:r>
            <a:endParaRPr lang="ru-RU" b="1" dirty="0" smtClean="0">
              <a:solidFill>
                <a:schemeClr val="tx1"/>
              </a:solidFill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5239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1142984"/>
            <a:ext cx="5786478" cy="3714776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1"/>
                </a:solidFill>
              </a:rPr>
              <a:t>Цели: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</a:rPr>
              <a:t>л</a:t>
            </a:r>
            <a:r>
              <a:rPr lang="ru-RU" sz="1800" b="1" dirty="0" smtClean="0">
                <a:solidFill>
                  <a:schemeClr val="tx1"/>
                </a:solidFill>
              </a:rPr>
              <a:t>ичностные: </a:t>
            </a:r>
            <a:r>
              <a:rPr lang="ru-RU" sz="1600" b="1" dirty="0" smtClean="0">
                <a:solidFill>
                  <a:schemeClr val="tx1"/>
                </a:solidFill>
              </a:rPr>
              <a:t>развитие творческих способностей, умение вести себя на улице, формирование доброжелательного и уважительного отношения к окружающим;</a:t>
            </a:r>
          </a:p>
          <a:p>
            <a:pPr algn="l"/>
            <a:r>
              <a:rPr lang="ru-RU" sz="1800" b="1" dirty="0" err="1" smtClean="0">
                <a:solidFill>
                  <a:schemeClr val="tx1"/>
                </a:solidFill>
              </a:rPr>
              <a:t>м</a:t>
            </a:r>
            <a:r>
              <a:rPr lang="ru-RU" sz="1800" b="1" dirty="0" err="1" smtClean="0">
                <a:solidFill>
                  <a:schemeClr val="tx1"/>
                </a:solidFill>
              </a:rPr>
              <a:t>е</a:t>
            </a:r>
            <a:r>
              <a:rPr lang="ru-RU" sz="1800" b="1" dirty="0" err="1" smtClean="0">
                <a:solidFill>
                  <a:schemeClr val="tx1"/>
                </a:solidFill>
              </a:rPr>
              <a:t>тапредметные</a:t>
            </a:r>
            <a:r>
              <a:rPr lang="ru-RU" sz="1800" b="1" dirty="0" smtClean="0">
                <a:solidFill>
                  <a:schemeClr val="tx1"/>
                </a:solidFill>
              </a:rPr>
              <a:t>: </a:t>
            </a:r>
            <a:r>
              <a:rPr lang="ru-RU" sz="1600" b="1" dirty="0" smtClean="0">
                <a:solidFill>
                  <a:schemeClr val="tx1"/>
                </a:solidFill>
              </a:rPr>
              <a:t>развитие коммуникативных и речемыслительных умений и навыков;</a:t>
            </a:r>
          </a:p>
          <a:p>
            <a:pPr algn="l"/>
            <a:r>
              <a:rPr lang="ru-RU" sz="1800" b="1" dirty="0" smtClean="0">
                <a:solidFill>
                  <a:schemeClr val="tx1"/>
                </a:solidFill>
              </a:rPr>
              <a:t>п</a:t>
            </a:r>
            <a:r>
              <a:rPr lang="ru-RU" sz="1800" b="1" dirty="0" smtClean="0">
                <a:solidFill>
                  <a:schemeClr val="tx1"/>
                </a:solidFill>
              </a:rPr>
              <a:t>редметные: </a:t>
            </a:r>
            <a:r>
              <a:rPr lang="ru-RU" sz="1600" b="1" dirty="0" smtClean="0">
                <a:solidFill>
                  <a:schemeClr val="tx1"/>
                </a:solidFill>
              </a:rPr>
              <a:t>расширить знания по предмету и применять их в новых ситуациях.</a:t>
            </a:r>
          </a:p>
          <a:p>
            <a:pPr algn="l"/>
            <a:endParaRPr lang="ru-RU" sz="1600" dirty="0" smtClean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6429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            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Excuse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me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92935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en-US" sz="2900" dirty="0" smtClean="0"/>
              <a:t>A: One day </a:t>
            </a:r>
            <a:r>
              <a:rPr lang="en-US" sz="2900" dirty="0" err="1" smtClean="0"/>
              <a:t>Kryak</a:t>
            </a:r>
            <a:r>
              <a:rPr lang="en-US" sz="2900" dirty="0" smtClean="0"/>
              <a:t> the duck was making a sandcastle and a puppy came up to him. </a:t>
            </a:r>
            <a:endParaRPr lang="ru-RU" sz="2900" dirty="0" smtClean="0"/>
          </a:p>
          <a:p>
            <a:r>
              <a:rPr lang="en-US" sz="2900" dirty="0" smtClean="0"/>
              <a:t>P: Hi! </a:t>
            </a:r>
            <a:r>
              <a:rPr lang="en-US" sz="2900" dirty="0" err="1" smtClean="0"/>
              <a:t>Kryak</a:t>
            </a:r>
            <a:r>
              <a:rPr lang="en-US" sz="2900" dirty="0" smtClean="0"/>
              <a:t>. What are you doing? Look, what …</a:t>
            </a:r>
            <a:endParaRPr lang="ru-RU" sz="2900" dirty="0" smtClean="0"/>
          </a:p>
          <a:p>
            <a:r>
              <a:rPr lang="en-US" sz="2900" dirty="0" smtClean="0"/>
              <a:t>A: But the duck opened his wings widely and shut his castle.</a:t>
            </a:r>
            <a:endParaRPr lang="ru-RU" sz="2900" dirty="0" smtClean="0"/>
          </a:p>
          <a:p>
            <a:r>
              <a:rPr lang="en-US" sz="2900" dirty="0" smtClean="0"/>
              <a:t>K: Go away. I’m playing here. It’s my sand. Go away.</a:t>
            </a:r>
            <a:endParaRPr lang="ru-RU" sz="2900" dirty="0" smtClean="0"/>
          </a:p>
          <a:p>
            <a:r>
              <a:rPr lang="en-US" sz="2900" dirty="0" smtClean="0"/>
              <a:t>P: It’s not your sand. Everyone can play here. You are angry. And I wanted to show you my new camera.</a:t>
            </a:r>
            <a:endParaRPr lang="ru-RU" sz="2900" dirty="0" smtClean="0"/>
          </a:p>
          <a:p>
            <a:r>
              <a:rPr lang="en-US" sz="2900" dirty="0" smtClean="0"/>
              <a:t>K: Oh, I’m sorry. I didn’t want offended you. I’ve built the castle. It was very beautiful.</a:t>
            </a:r>
            <a:endParaRPr lang="ru-RU" sz="2900" dirty="0" smtClean="0"/>
          </a:p>
          <a:p>
            <a:r>
              <a:rPr lang="en-US" sz="2900" dirty="0" smtClean="0"/>
              <a:t>P: And.</a:t>
            </a:r>
            <a:endParaRPr lang="ru-RU" sz="2900" dirty="0" smtClean="0"/>
          </a:p>
          <a:p>
            <a:r>
              <a:rPr lang="en-US" sz="2900" dirty="0" smtClean="0"/>
              <a:t>K: Mickey the mouse was playing a ball. The ball fell down the tower and broke it.</a:t>
            </a:r>
            <a:endParaRPr lang="ru-RU" sz="2900" dirty="0" smtClean="0"/>
          </a:p>
          <a:p>
            <a:r>
              <a:rPr lang="en-US" sz="2900" dirty="0" smtClean="0"/>
              <a:t>P: I’m sorry to hear that.</a:t>
            </a:r>
            <a:endParaRPr lang="ru-RU" sz="2900" dirty="0" smtClean="0"/>
          </a:p>
          <a:p>
            <a:r>
              <a:rPr lang="en-US" sz="2900" dirty="0" smtClean="0"/>
              <a:t>K: I spent a lot of time to build this castle.</a:t>
            </a:r>
            <a:endParaRPr lang="ru-RU" sz="2900" dirty="0" smtClean="0"/>
          </a:p>
          <a:p>
            <a:r>
              <a:rPr lang="en-US" sz="2900" dirty="0" smtClean="0"/>
              <a:t>P: I understand you.</a:t>
            </a:r>
            <a:endParaRPr lang="ru-RU" sz="2900" dirty="0" smtClean="0"/>
          </a:p>
          <a:p>
            <a:r>
              <a:rPr lang="en-US" sz="2900" dirty="0" smtClean="0"/>
              <a:t>K: And I’ve just finished the castle when you came up to me. I was afraid. That’s why I offended you. I’m so sorry.</a:t>
            </a:r>
            <a:endParaRPr lang="ru-RU" sz="2900" dirty="0" smtClean="0"/>
          </a:p>
          <a:p>
            <a:r>
              <a:rPr lang="en-US" sz="2900" dirty="0" smtClean="0"/>
              <a:t>P: All right. Don’t worry. Can I see your castle? What a wonderful castle!. Have you seen it on the picture or built yourself?</a:t>
            </a:r>
            <a:endParaRPr lang="ru-RU" sz="2900" dirty="0" smtClean="0"/>
          </a:p>
          <a:p>
            <a:r>
              <a:rPr lang="en-US" sz="2900" dirty="0" smtClean="0"/>
              <a:t>K: I invented it myself.</a:t>
            </a:r>
            <a:endParaRPr lang="ru-RU" sz="2900" dirty="0" smtClean="0"/>
          </a:p>
          <a:p>
            <a:r>
              <a:rPr lang="en-US" sz="2900" dirty="0" smtClean="0"/>
              <a:t>P: Let’s take a picture of the castle.</a:t>
            </a:r>
            <a:endParaRPr lang="ru-RU" sz="2900" dirty="0" smtClean="0"/>
          </a:p>
          <a:p>
            <a:r>
              <a:rPr lang="en-US" sz="2900" dirty="0" smtClean="0"/>
              <a:t>K: Great idea!</a:t>
            </a:r>
            <a:endParaRPr lang="ru-RU" sz="2900" dirty="0" smtClean="0"/>
          </a:p>
          <a:p>
            <a:r>
              <a:rPr lang="en-US" sz="2900" dirty="0" smtClean="0"/>
              <a:t>A: </a:t>
            </a:r>
            <a:r>
              <a:rPr lang="en-US" sz="2900" dirty="0" err="1" smtClean="0"/>
              <a:t>Kryak</a:t>
            </a:r>
            <a:r>
              <a:rPr lang="en-US" sz="2900" dirty="0" smtClean="0"/>
              <a:t> is taking pictures of the castle.</a:t>
            </a:r>
            <a:endParaRPr lang="ru-RU" sz="2900" dirty="0" smtClean="0"/>
          </a:p>
          <a:p>
            <a:r>
              <a:rPr lang="en-US" sz="2900" dirty="0" smtClean="0"/>
              <a:t>K:  Let’s make another tower together.</a:t>
            </a:r>
            <a:endParaRPr lang="ru-RU" sz="2900" dirty="0" smtClean="0"/>
          </a:p>
          <a:p>
            <a:r>
              <a:rPr lang="en-US" sz="2900" dirty="0" smtClean="0"/>
              <a:t>P: Sounds great!</a:t>
            </a:r>
            <a:endParaRPr lang="ru-RU" sz="2900" dirty="0" smtClean="0"/>
          </a:p>
          <a:p>
            <a:r>
              <a:rPr lang="en-US" sz="2900" dirty="0" smtClean="0"/>
              <a:t>A: And they begin working together.</a:t>
            </a:r>
            <a:endParaRPr lang="ru-RU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7239000" cy="928694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chemeClr val="tx2">
                    <a:lumMod val="75000"/>
                  </a:schemeClr>
                </a:solidFill>
              </a:rPr>
              <a:t>Вопросы детям: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7239000" cy="4071966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ru-RU" dirty="0" smtClean="0"/>
              <a:t>Кто </a:t>
            </a:r>
            <a:r>
              <a:rPr lang="ru-RU" dirty="0" smtClean="0"/>
              <a:t>играл в песочек? (Кряки)</a:t>
            </a:r>
          </a:p>
          <a:p>
            <a:pPr lvl="0"/>
            <a:r>
              <a:rPr lang="ru-RU" dirty="0" smtClean="0"/>
              <a:t>Почему Кряки извинился перед Шариком?( Утёнок вёл себя некрасиво, не пускал щенка играть в песок)</a:t>
            </a:r>
          </a:p>
          <a:p>
            <a:pPr lvl="0"/>
            <a:r>
              <a:rPr lang="ru-RU" dirty="0" smtClean="0"/>
              <a:t>В каких случаях надо извиняться? (Обидел кого-то, вёл себя не хорошо, сломал или испортил что-то)</a:t>
            </a:r>
          </a:p>
          <a:p>
            <a:pPr lvl="0"/>
            <a:r>
              <a:rPr lang="ru-RU" dirty="0" smtClean="0"/>
              <a:t>Как вы извиняетесь? (Извините, я больше не буду; извините, я был не прав)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2390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 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Mother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father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and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7239000" cy="495556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</a:t>
            </a:r>
            <a:r>
              <a:rPr lang="en-US" dirty="0" smtClean="0"/>
              <a:t>: </a:t>
            </a:r>
            <a:r>
              <a:rPr lang="en-US" dirty="0" err="1" smtClean="0"/>
              <a:t>Zor’ka</a:t>
            </a:r>
            <a:r>
              <a:rPr lang="en-US" dirty="0" smtClean="0"/>
              <a:t>  the cow was walking round the meadow. </a:t>
            </a:r>
            <a:r>
              <a:rPr lang="en-US" dirty="0" err="1" smtClean="0"/>
              <a:t>Sharik</a:t>
            </a:r>
            <a:r>
              <a:rPr lang="en-US" dirty="0" smtClean="0"/>
              <a:t> the dog came up to the cow.</a:t>
            </a:r>
            <a:endParaRPr lang="ru-RU" dirty="0" smtClean="0"/>
          </a:p>
          <a:p>
            <a:r>
              <a:rPr lang="en-US" dirty="0" smtClean="0"/>
              <a:t>Z: Hi! </a:t>
            </a:r>
            <a:r>
              <a:rPr lang="en-US" dirty="0" err="1" smtClean="0"/>
              <a:t>Sharik</a:t>
            </a:r>
            <a:r>
              <a:rPr lang="en-US" dirty="0" smtClean="0"/>
              <a:t>. How are you? How long I haven’t seen you!</a:t>
            </a:r>
            <a:endParaRPr lang="ru-RU" dirty="0" smtClean="0"/>
          </a:p>
          <a:p>
            <a:r>
              <a:rPr lang="en-US" dirty="0" smtClean="0"/>
              <a:t>S: Hi! </a:t>
            </a:r>
            <a:r>
              <a:rPr lang="en-US" dirty="0" err="1" smtClean="0"/>
              <a:t>Zo’ka</a:t>
            </a:r>
            <a:r>
              <a:rPr lang="en-US" dirty="0" smtClean="0"/>
              <a:t>. I live in the city and we came here today in the morning.</a:t>
            </a:r>
            <a:endParaRPr lang="ru-RU" dirty="0" smtClean="0"/>
          </a:p>
          <a:p>
            <a:r>
              <a:rPr lang="en-US" dirty="0" smtClean="0"/>
              <a:t>Z: I live with my mum and dad. Who do you live with?</a:t>
            </a:r>
            <a:endParaRPr lang="ru-RU" dirty="0" smtClean="0"/>
          </a:p>
          <a:p>
            <a:r>
              <a:rPr lang="en-US" dirty="0" smtClean="0"/>
              <a:t>S: I have got a mum, a dad, a brother. And I have got grandparents. They live here in the village. Have you got a brother or a sister?</a:t>
            </a:r>
            <a:endParaRPr lang="ru-RU" dirty="0" smtClean="0"/>
          </a:p>
          <a:p>
            <a:r>
              <a:rPr lang="en-US" dirty="0" smtClean="0"/>
              <a:t>Z: No, I haven’t. My parents work on the Milk factory.</a:t>
            </a:r>
            <a:endParaRPr lang="ru-RU" dirty="0" smtClean="0"/>
          </a:p>
          <a:p>
            <a:r>
              <a:rPr lang="en-US" dirty="0" smtClean="0"/>
              <a:t>S: Are you long at home?</a:t>
            </a:r>
            <a:endParaRPr lang="ru-RU" dirty="0" smtClean="0"/>
          </a:p>
          <a:p>
            <a:r>
              <a:rPr lang="en-US" dirty="0" smtClean="0"/>
              <a:t>Z: I’m left with my granny. She tells me interesting tales. What do you parents do?</a:t>
            </a:r>
            <a:endParaRPr lang="ru-RU" dirty="0" smtClean="0"/>
          </a:p>
          <a:p>
            <a:r>
              <a:rPr lang="en-US" dirty="0" smtClean="0"/>
              <a:t>S: My mum is a housewife. She works at home. She cooks, washes the dishes, dusts the furniture. And my dad is a hunter.</a:t>
            </a:r>
            <a:endParaRPr lang="ru-RU" dirty="0" smtClean="0"/>
          </a:p>
          <a:p>
            <a:r>
              <a:rPr lang="en-US" dirty="0" smtClean="0"/>
              <a:t>Z: A hunter.</a:t>
            </a:r>
            <a:endParaRPr lang="ru-RU" dirty="0" smtClean="0"/>
          </a:p>
          <a:p>
            <a:r>
              <a:rPr lang="en-US" dirty="0" smtClean="0"/>
              <a:t>S: Yes, he is a famous hunter. And I’m going to be a hunter. My granny has got an album with photos of my relatives. Do you want to see the photos?</a:t>
            </a:r>
            <a:endParaRPr lang="ru-RU" dirty="0" smtClean="0"/>
          </a:p>
          <a:p>
            <a:r>
              <a:rPr lang="en-US" dirty="0" smtClean="0"/>
              <a:t>S: Of course, with pleasure.</a:t>
            </a:r>
            <a:endParaRPr lang="ru-RU" dirty="0" smtClean="0"/>
          </a:p>
          <a:p>
            <a:r>
              <a:rPr lang="en-US" dirty="0" smtClean="0"/>
              <a:t>Z</a:t>
            </a:r>
            <a:r>
              <a:rPr lang="ru-RU" dirty="0" smtClean="0"/>
              <a:t>: </a:t>
            </a:r>
            <a:r>
              <a:rPr lang="en-US" dirty="0" smtClean="0"/>
              <a:t>Let</a:t>
            </a:r>
            <a:r>
              <a:rPr lang="ru-RU" dirty="0" smtClean="0"/>
              <a:t>’</a:t>
            </a:r>
            <a:r>
              <a:rPr lang="en-US" dirty="0" smtClean="0"/>
              <a:t>s go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7239000" cy="1143008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Вопросы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детям: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ru-RU" dirty="0" smtClean="0"/>
              <a:t>Почему </a:t>
            </a:r>
            <a:r>
              <a:rPr lang="ru-RU" dirty="0" smtClean="0"/>
              <a:t>корова Зорька обрадовалась встрече с щенком Шариком? (Они давно не виделись)</a:t>
            </a:r>
          </a:p>
          <a:p>
            <a:pPr lvl="0"/>
            <a:r>
              <a:rPr lang="ru-RU" dirty="0" smtClean="0"/>
              <a:t>Что рассказала Зорька о своей семье? (Родители работают на </a:t>
            </a:r>
            <a:r>
              <a:rPr lang="ru-RU" dirty="0" smtClean="0"/>
              <a:t>молокозаводе)</a:t>
            </a:r>
            <a:endParaRPr lang="ru-RU" dirty="0" smtClean="0"/>
          </a:p>
          <a:p>
            <a:pPr lvl="0"/>
            <a:r>
              <a:rPr lang="ru-RU" dirty="0" smtClean="0"/>
              <a:t>А что рассказал Шарик о своей семье? (Все родственники охотники)</a:t>
            </a:r>
          </a:p>
          <a:p>
            <a:pPr lvl="0"/>
            <a:r>
              <a:rPr lang="ru-RU" dirty="0" smtClean="0"/>
              <a:t>Ребята, а что вы можете рассказать о своей семье? (</a:t>
            </a:r>
            <a:r>
              <a:rPr lang="ru-RU" dirty="0" smtClean="0"/>
              <a:t>С кем </a:t>
            </a:r>
            <a:r>
              <a:rPr lang="ru-RU" dirty="0" smtClean="0"/>
              <a:t>живёте, где работают родители, что делаете в свободное время)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05874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</a:rPr>
              <a:t>                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What’s 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</a:rPr>
              <a:t>your name?</a:t>
            </a:r>
            <a:endParaRPr lang="ru-RU" sz="2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429288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 </a:t>
            </a:r>
            <a:r>
              <a:rPr lang="en-US" dirty="0" smtClean="0"/>
              <a:t>What’s your name?</a:t>
            </a:r>
            <a:endParaRPr lang="ru-RU" dirty="0" smtClean="0"/>
          </a:p>
          <a:p>
            <a:r>
              <a:rPr lang="en-US" dirty="0" smtClean="0"/>
              <a:t>A: </a:t>
            </a:r>
            <a:r>
              <a:rPr lang="en-US" dirty="0" err="1" smtClean="0"/>
              <a:t>Kvaky</a:t>
            </a:r>
            <a:r>
              <a:rPr lang="en-US" dirty="0" smtClean="0"/>
              <a:t> the frog was playing with the sand near the house. Mickey the mouse went for a walk too.</a:t>
            </a:r>
            <a:endParaRPr lang="ru-RU" dirty="0" smtClean="0"/>
          </a:p>
          <a:p>
            <a:r>
              <a:rPr lang="en-US" dirty="0" smtClean="0"/>
              <a:t>M: Hi! My name is Mickey. What’s your name?</a:t>
            </a:r>
            <a:endParaRPr lang="ru-RU" dirty="0" smtClean="0"/>
          </a:p>
          <a:p>
            <a:r>
              <a:rPr lang="en-US" dirty="0" smtClean="0"/>
              <a:t>K: </a:t>
            </a:r>
            <a:r>
              <a:rPr lang="en-US" dirty="0" err="1" smtClean="0"/>
              <a:t>Kvaky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M: I’m 6. How old are you?</a:t>
            </a:r>
            <a:endParaRPr lang="ru-RU" dirty="0" smtClean="0"/>
          </a:p>
          <a:p>
            <a:r>
              <a:rPr lang="en-US" dirty="0" smtClean="0"/>
              <a:t>K: And I’m 6 too.</a:t>
            </a:r>
            <a:endParaRPr lang="ru-RU" dirty="0" smtClean="0"/>
          </a:p>
          <a:p>
            <a:r>
              <a:rPr lang="en-US" dirty="0" smtClean="0"/>
              <a:t>M: It’s great! Have you got friends?</a:t>
            </a:r>
            <a:endParaRPr lang="ru-RU" dirty="0" smtClean="0"/>
          </a:p>
          <a:p>
            <a:r>
              <a:rPr lang="en-US" dirty="0" smtClean="0"/>
              <a:t>K: Yes, I have.</a:t>
            </a:r>
            <a:endParaRPr lang="ru-RU" dirty="0" smtClean="0"/>
          </a:p>
          <a:p>
            <a:r>
              <a:rPr lang="en-US" dirty="0" smtClean="0"/>
              <a:t>M: What are their names?</a:t>
            </a:r>
            <a:endParaRPr lang="ru-RU" dirty="0" smtClean="0"/>
          </a:p>
          <a:p>
            <a:r>
              <a:rPr lang="en-US" dirty="0" smtClean="0"/>
              <a:t>K: </a:t>
            </a:r>
            <a:r>
              <a:rPr lang="en-US" dirty="0" err="1" smtClean="0"/>
              <a:t>Kryaky</a:t>
            </a:r>
            <a:r>
              <a:rPr lang="en-US" dirty="0" smtClean="0"/>
              <a:t> the duck and </a:t>
            </a:r>
            <a:r>
              <a:rPr lang="en-US" dirty="0" err="1" smtClean="0"/>
              <a:t>Lizy</a:t>
            </a:r>
            <a:r>
              <a:rPr lang="en-US" dirty="0" smtClean="0"/>
              <a:t> the ship. She is </a:t>
            </a:r>
            <a:r>
              <a:rPr lang="en-US" dirty="0" err="1" smtClean="0"/>
              <a:t>very,very</a:t>
            </a:r>
            <a:r>
              <a:rPr lang="en-US" dirty="0" smtClean="0"/>
              <a:t> smart.</a:t>
            </a:r>
            <a:endParaRPr lang="ru-RU" dirty="0" smtClean="0"/>
          </a:p>
          <a:p>
            <a:r>
              <a:rPr lang="en-US" dirty="0" smtClean="0"/>
              <a:t>M: Could you introduce me to your friends?</a:t>
            </a:r>
            <a:endParaRPr lang="ru-RU" dirty="0" smtClean="0"/>
          </a:p>
          <a:p>
            <a:r>
              <a:rPr lang="en-US" dirty="0" smtClean="0"/>
              <a:t>K: Ok. I think, they’ll be glad.</a:t>
            </a:r>
            <a:endParaRPr lang="ru-RU" dirty="0" smtClean="0"/>
          </a:p>
          <a:p>
            <a:r>
              <a:rPr lang="en-US" dirty="0" smtClean="0"/>
              <a:t>M: It’s excellent! Where do you live?</a:t>
            </a:r>
            <a:endParaRPr lang="ru-RU" dirty="0" smtClean="0"/>
          </a:p>
          <a:p>
            <a:r>
              <a:rPr lang="en-US" dirty="0" smtClean="0"/>
              <a:t>K: </a:t>
            </a:r>
            <a:r>
              <a:rPr lang="en-US" dirty="0" err="1" smtClean="0"/>
              <a:t>Kryaky</a:t>
            </a:r>
            <a:r>
              <a:rPr lang="en-US" dirty="0" smtClean="0"/>
              <a:t> the duck and I live in this house.</a:t>
            </a:r>
            <a:endParaRPr lang="ru-RU" dirty="0" smtClean="0"/>
          </a:p>
          <a:p>
            <a:r>
              <a:rPr lang="en-US" dirty="0" smtClean="0"/>
              <a:t>M: I live here too. We’ve moved here lately. I’ve got a brother. He goes to school.</a:t>
            </a:r>
            <a:endParaRPr lang="ru-RU" dirty="0" smtClean="0"/>
          </a:p>
          <a:p>
            <a:r>
              <a:rPr lang="en-US" dirty="0" smtClean="0"/>
              <a:t>K: And we’ll go to school in autumn. </a:t>
            </a:r>
            <a:endParaRPr lang="ru-RU" dirty="0" smtClean="0"/>
          </a:p>
          <a:p>
            <a:r>
              <a:rPr lang="en-US" dirty="0" smtClean="0"/>
              <a:t>M: So we’ll go to school together. I’m so happy.</a:t>
            </a:r>
            <a:endParaRPr lang="ru-RU" dirty="0" smtClean="0"/>
          </a:p>
          <a:p>
            <a:r>
              <a:rPr lang="en-US" dirty="0" smtClean="0"/>
              <a:t>K: Let’s go cycling.</a:t>
            </a:r>
            <a:endParaRPr lang="ru-RU" dirty="0" smtClean="0"/>
          </a:p>
          <a:p>
            <a:r>
              <a:rPr lang="en-US" dirty="0" smtClean="0"/>
              <a:t>M: Ok!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7239000" cy="1143000"/>
          </a:xfrm>
        </p:spPr>
        <p:txBody>
          <a:bodyPr>
            <a:normAutofit/>
          </a:bodyPr>
          <a:lstStyle/>
          <a:p>
            <a:r>
              <a:rPr lang="ru-RU" sz="2900" dirty="0" smtClean="0">
                <a:solidFill>
                  <a:schemeClr val="tx2">
                    <a:lumMod val="75000"/>
                  </a:schemeClr>
                </a:solidFill>
              </a:rPr>
              <a:t>Вопросы детям: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Как </a:t>
            </a:r>
            <a:r>
              <a:rPr lang="ru-RU" dirty="0" smtClean="0"/>
              <a:t>мышонок </a:t>
            </a:r>
            <a:r>
              <a:rPr lang="ru-RU" dirty="0" err="1" smtClean="0"/>
              <a:t>Мики</a:t>
            </a:r>
            <a:r>
              <a:rPr lang="ru-RU" dirty="0" smtClean="0"/>
              <a:t> поздоровался с лягушонком </a:t>
            </a:r>
            <a:r>
              <a:rPr lang="ru-RU" dirty="0" err="1" smtClean="0"/>
              <a:t>Кваки</a:t>
            </a:r>
            <a:r>
              <a:rPr lang="ru-RU" dirty="0" smtClean="0"/>
              <a:t>? ( Привет)</a:t>
            </a:r>
          </a:p>
          <a:p>
            <a:pPr lvl="0"/>
            <a:r>
              <a:rPr lang="ru-RU" dirty="0" smtClean="0"/>
              <a:t>Почему мышонок обрадовался, что у лягушонка много друзей и они живут в одном доме? (Значит и мышонок может с ними подружиться и играть)</a:t>
            </a:r>
          </a:p>
          <a:p>
            <a:pPr lvl="0"/>
            <a:r>
              <a:rPr lang="ru-RU" dirty="0" smtClean="0"/>
              <a:t>Как бы ты познакомился с ребятами, которые играют на спортивной площадке? (Поздоровался, представился; можно спросить сколько лет, где живут и попросить разрешения поиграть с ними вместе)</a:t>
            </a:r>
          </a:p>
          <a:p>
            <a:pPr lvl="0"/>
            <a:r>
              <a:rPr lang="ru-RU" dirty="0" smtClean="0"/>
              <a:t>А что нужно делать, если к вам подошёл незнакомый мужчина или женщина и просят вас пойти с ними куда-то? (Нужно отказаться и быстро уйти)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</TotalTime>
  <Words>1043</Words>
  <PresentationFormat>Экран (4:3)</PresentationFormat>
  <Paragraphs>83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Слайд 1</vt:lpstr>
      <vt:lpstr>Слайд 2</vt:lpstr>
      <vt:lpstr>                       Excuse me</vt:lpstr>
      <vt:lpstr>Вопросы детям:  </vt:lpstr>
      <vt:lpstr>            Mother, father  and I.</vt:lpstr>
      <vt:lpstr>Вопросы детям:  </vt:lpstr>
      <vt:lpstr>                 What’s your name?</vt:lpstr>
      <vt:lpstr>Вопросы детям: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Лилия Васильевна</dc:creator>
  <cp:lastModifiedBy>Лилия Васильевна</cp:lastModifiedBy>
  <cp:revision>5</cp:revision>
  <dcterms:created xsi:type="dcterms:W3CDTF">2017-08-31T05:50:16Z</dcterms:created>
  <dcterms:modified xsi:type="dcterms:W3CDTF">2017-08-31T06:35:49Z</dcterms:modified>
</cp:coreProperties>
</file>