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60" r:id="rId10"/>
    <p:sldId id="273" r:id="rId11"/>
    <p:sldId id="275" r:id="rId12"/>
    <p:sldId id="276" r:id="rId13"/>
    <p:sldId id="25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705D7-BAFC-4455-B1E8-E02317079D8F}" type="datetimeFigureOut">
              <a:rPr lang="ru-RU" smtClean="0"/>
              <a:t>16.12.2017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BAA36-376E-4373-858E-521A6D6DB3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5958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705D7-BAFC-4455-B1E8-E02317079D8F}" type="datetimeFigureOut">
              <a:rPr lang="ru-RU" smtClean="0"/>
              <a:t>16.12.2017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BAA36-376E-4373-858E-521A6D6DB3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9195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705D7-BAFC-4455-B1E8-E02317079D8F}" type="datetimeFigureOut">
              <a:rPr lang="ru-RU" smtClean="0"/>
              <a:t>16.12.2017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BAA36-376E-4373-858E-521A6D6DB3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356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705D7-BAFC-4455-B1E8-E02317079D8F}" type="datetimeFigureOut">
              <a:rPr lang="ru-RU" smtClean="0"/>
              <a:t>16.12.2017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BAA36-376E-4373-858E-521A6D6DB3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592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705D7-BAFC-4455-B1E8-E02317079D8F}" type="datetimeFigureOut">
              <a:rPr lang="ru-RU" smtClean="0"/>
              <a:t>16.12.2017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BAA36-376E-4373-858E-521A6D6DB3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0353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705D7-BAFC-4455-B1E8-E02317079D8F}" type="datetimeFigureOut">
              <a:rPr lang="ru-RU" smtClean="0"/>
              <a:t>16.12.2017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BAA36-376E-4373-858E-521A6D6DB3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580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705D7-BAFC-4455-B1E8-E02317079D8F}" type="datetimeFigureOut">
              <a:rPr lang="ru-RU" smtClean="0"/>
              <a:t>16.12.2017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BAA36-376E-4373-858E-521A6D6DB3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170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705D7-BAFC-4455-B1E8-E02317079D8F}" type="datetimeFigureOut">
              <a:rPr lang="ru-RU" smtClean="0"/>
              <a:t>16.12.2017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BAA36-376E-4373-858E-521A6D6DB3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7521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705D7-BAFC-4455-B1E8-E02317079D8F}" type="datetimeFigureOut">
              <a:rPr lang="ru-RU" smtClean="0"/>
              <a:t>16.12.2017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BAA36-376E-4373-858E-521A6D6DB3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8061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705D7-BAFC-4455-B1E8-E02317079D8F}" type="datetimeFigureOut">
              <a:rPr lang="ru-RU" smtClean="0"/>
              <a:t>16.12.2017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BAA36-376E-4373-858E-521A6D6DB3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0971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705D7-BAFC-4455-B1E8-E02317079D8F}" type="datetimeFigureOut">
              <a:rPr lang="ru-RU" smtClean="0"/>
              <a:t>16.12.2017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BAA36-376E-4373-858E-521A6D6DB3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2559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F705D7-BAFC-4455-B1E8-E02317079D8F}" type="datetimeFigureOut">
              <a:rPr lang="ru-RU" smtClean="0"/>
              <a:t>16.12.2017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4BAA36-376E-4373-858E-521A6D6DB3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430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и по запросу правила пд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45" y="260648"/>
            <a:ext cx="7297960" cy="515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750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Дорогу положено переходить по «зебре» или по надземному переходу.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420888"/>
            <a:ext cx="4038600" cy="370527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83968" y="2686712"/>
            <a:ext cx="4571925" cy="3248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533766"/>
            <a:ext cx="3384376" cy="3554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096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32040" y="17334"/>
            <a:ext cx="376046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Кататься на велосипеде можно только по велосипедной дорожке.</a:t>
            </a:r>
            <a:endParaRPr lang="ru-RU" sz="4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36" y="908720"/>
            <a:ext cx="4389595" cy="4370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575" y="3986961"/>
            <a:ext cx="2257425" cy="286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953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Следите за сигналами пешеходного светофора.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Картинки по запросу правила пдд для детей картинки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5616" y="1700808"/>
            <a:ext cx="7143750" cy="436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Картинки по запросу правила пдд в картинках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438650"/>
            <a:ext cx="1885950" cy="241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302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i="1" dirty="0" smtClean="0">
                <a:latin typeface="Times New Roman" pitchFamily="18" charset="0"/>
                <a:cs typeface="Times New Roman" pitchFamily="18" charset="0"/>
              </a:rPr>
              <a:t>Счастливого пути!</a:t>
            </a:r>
            <a:endParaRPr lang="ru-RU" sz="6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844824"/>
            <a:ext cx="3820082" cy="3803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832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5856" y="2636912"/>
            <a:ext cx="5421288" cy="3600400"/>
          </a:xfrm>
        </p:spPr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А Вы знаете, что это такое?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Картинки по запросу правила пдд в картинках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97" y="3645024"/>
            <a:ext cx="1885950" cy="241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20688"/>
            <a:ext cx="6622473" cy="2482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443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Какие правила нарушают эти ребята?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Картинки по запросу правила пдд для детей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3608" y="1774132"/>
            <a:ext cx="3321174" cy="372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5436096" y="1785738"/>
            <a:ext cx="3178696" cy="3705275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889" y="2204864"/>
            <a:ext cx="2257425" cy="286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684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Разве можно так делать?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Картинки по запросу правила пдд в картинках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560" y="1936376"/>
            <a:ext cx="4608512" cy="3163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38787" y="2429669"/>
            <a:ext cx="2257425" cy="286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104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Где можно кататься на роликах?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Картинки по запросу правила дорожного движения для детей в картинках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88840"/>
            <a:ext cx="4840585" cy="3250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38787" y="2429669"/>
            <a:ext cx="2257425" cy="286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978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Что нарушает эта девочка?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Картинки по запросу правила пдд в картинках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23527" y="1916832"/>
            <a:ext cx="4608913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Картинки по запросу правила пдд в картинках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7" y="2219325"/>
            <a:ext cx="1885950" cy="241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692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Сколько у тебя жизней?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Картинки по запросу дети у компьютера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56992"/>
            <a:ext cx="3080518" cy="3066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C:\Users\selena\Desktop\Безымянный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550" y="1340768"/>
            <a:ext cx="5505450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289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i="1" dirty="0" smtClean="0">
                <a:latin typeface="Times New Roman" pitchFamily="18" charset="0"/>
                <a:cs typeface="Times New Roman" pitchFamily="18" charset="0"/>
              </a:rPr>
              <a:t>ОДНА!</a:t>
            </a:r>
            <a:endParaRPr lang="ru-RU" sz="6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 descr="болеющий ребенок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96752"/>
            <a:ext cx="4690864" cy="4690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Картинки по запросу рисунок ребенка на костылях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771359"/>
            <a:ext cx="2450607" cy="3850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719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2160240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Ребята!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Давайте соблюдать правила дорожного движения!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Картинки по запросу правила пдд в картинка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708920"/>
            <a:ext cx="4896544" cy="3936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337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</TotalTime>
  <Words>69</Words>
  <Application>Microsoft Office PowerPoint</Application>
  <PresentationFormat>Экран (4:3)</PresentationFormat>
  <Paragraphs>12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А Вы знаете, что это такое?</vt:lpstr>
      <vt:lpstr>Какие правила нарушают эти ребята?</vt:lpstr>
      <vt:lpstr>Разве можно так делать?</vt:lpstr>
      <vt:lpstr>Где можно кататься на роликах?</vt:lpstr>
      <vt:lpstr>Что нарушает эта девочка?</vt:lpstr>
      <vt:lpstr>Сколько у тебя жизней?</vt:lpstr>
      <vt:lpstr>ОДНА!</vt:lpstr>
      <vt:lpstr>Ребята! Давайте соблюдать правила дорожного движения!</vt:lpstr>
      <vt:lpstr>Дорогу положено переходить по «зебре» или по надземному переходу.</vt:lpstr>
      <vt:lpstr>Презентация PowerPoint</vt:lpstr>
      <vt:lpstr>Следите за сигналами пешеходного светофора.</vt:lpstr>
      <vt:lpstr>Счастливого пути!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selena</dc:creator>
  <cp:lastModifiedBy>1</cp:lastModifiedBy>
  <cp:revision>15</cp:revision>
  <dcterms:created xsi:type="dcterms:W3CDTF">2017-02-09T16:11:40Z</dcterms:created>
  <dcterms:modified xsi:type="dcterms:W3CDTF">2017-12-16T14:41:10Z</dcterms:modified>
</cp:coreProperties>
</file>