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9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B24D0B-7F31-41FF-9287-DFBE9B6C82F6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96ABB2-EDAB-4D69-AA42-C4F2EADCA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oskva.jpg"/>
          <p:cNvPicPr>
            <a:picLocks noChangeAspect="1"/>
          </p:cNvPicPr>
          <p:nvPr/>
        </p:nvPicPr>
        <p:blipFill>
          <a:blip r:embed="rId2" cstate="email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071670" y="1285860"/>
            <a:ext cx="3214710" cy="3571900"/>
          </a:xfrm>
          <a:prstGeom prst="flowChartPunchedTape">
            <a:avLst/>
          </a:prstGeom>
          <a:solidFill>
            <a:schemeClr val="bg1">
              <a:lumMod val="95000"/>
              <a:alpha val="96078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400" b="1" i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              </a:t>
            </a: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СРЕДИ МНОГИХ     ГОРОДОВ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ВСЕЛЕННОЙ,</a:t>
            </a:r>
          </a:p>
          <a:p>
            <a:pPr>
              <a:buNone/>
            </a:pPr>
            <a:endParaRPr lang="ru-RU" sz="16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      ПОХОЖИХ И РАЗЛИЧНЫХ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МЕЖ СОБОЙ,</a:t>
            </a:r>
          </a:p>
          <a:p>
            <a:pPr>
              <a:buNone/>
            </a:pPr>
            <a:endParaRPr lang="ru-RU" sz="16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      ОДИН ЕСТЬ ГОРОД,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НАВСЕГДА НЕТЛЕННЫЙ, </a:t>
            </a:r>
          </a:p>
          <a:p>
            <a:pPr>
              <a:buNone/>
            </a:pPr>
            <a:endParaRPr lang="ru-RU" sz="16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              С НЕПОВТОРИМОЙ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</a:rPr>
              <a:t>         СКАЗОЧНОЙ СУДЬБОЙ.</a:t>
            </a:r>
            <a:endParaRPr lang="ru-RU" sz="16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28604"/>
            <a:ext cx="308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МОСКВА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-7938"/>
            <a:ext cx="9544050" cy="71088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9018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Великомученик </a:t>
            </a:r>
            <a:r>
              <a:rPr lang="ru-RU" b="1" dirty="0" smtClean="0"/>
              <a:t>Георгий Победоносец</a:t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9219" name="Picture 2" descr="C:\Users\my\Downloads\георгий побеоносе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1357298"/>
            <a:ext cx="3762375" cy="49911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МОСКВА СЕГОДНЯ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спасская башня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857364"/>
            <a:ext cx="4788974" cy="359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спасская башня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151302" y="1600200"/>
            <a:ext cx="303239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9" name="Содержимое 8" descr="красная площадь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42329" y="1600200"/>
            <a:ext cx="7059341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василий блаже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75538"/>
            <a:ext cx="6929485" cy="519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1339672940_lenin_tampereclub_ru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8" y="1500174"/>
            <a:ext cx="3458630" cy="2593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9_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4357694"/>
            <a:ext cx="3222708" cy="223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осква_Красная_Площадь_Памятник_Минину_и_Пожарскому_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3966" y="1400336"/>
            <a:ext cx="3607968" cy="2671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соборная площа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133146" cy="433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kolok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72066" y="1500174"/>
            <a:ext cx="3263334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царь пуш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428868"/>
            <a:ext cx="4357790" cy="29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0010-009-Vechnyj-ogon-na-mogile-neizvestnogo-soldata-u-kremlevskoj-ste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357298"/>
            <a:ext cx="8032352" cy="508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moscow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20" y="1428735"/>
            <a:ext cx="7108642" cy="497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:\Мои документы\День города\Kreml-v-Moskve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431212" cy="6408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vokz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380719" cy="512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7" name="Содержимое 6" descr="академия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39935" y="1600200"/>
            <a:ext cx="307312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f34a5c5f3cd2be30fcf6d6979bb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1682" y="1600200"/>
            <a:ext cx="377163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9" name="Содержимое 8" descr="мгу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500173"/>
            <a:ext cx="7215238" cy="499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МОСКВА СЕГОДНЯ</a:t>
            </a:r>
            <a:endParaRPr lang="ru-RU" dirty="0"/>
          </a:p>
        </p:txBody>
      </p:sp>
      <p:pic>
        <p:nvPicPr>
          <p:cNvPr id="4" name="Содержимое 3" descr="третьяковка.jpg"/>
          <p:cNvPicPr>
            <a:picLocks noGrp="1" noChangeAspect="1"/>
          </p:cNvPicPr>
          <p:nvPr>
            <p:ph idx="1"/>
          </p:nvPr>
        </p:nvPicPr>
        <p:blipFill>
          <a:blip r:embed="rId2"/>
          <a:srcRect t="6339"/>
          <a:stretch>
            <a:fillRect/>
          </a:stretch>
        </p:blipFill>
        <p:spPr>
          <a:xfrm>
            <a:off x="428596" y="1285860"/>
            <a:ext cx="8062097" cy="502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Москва – наша гордость и сила!</a:t>
            </a:r>
          </a:p>
          <a:p>
            <a:pPr>
              <a:buNone/>
            </a:pPr>
            <a:r>
              <a:rPr lang="ru-RU" dirty="0" smtClean="0"/>
              <a:t>Нет у силы такой берегов.</a:t>
            </a:r>
          </a:p>
          <a:p>
            <a:pPr>
              <a:buNone/>
            </a:pPr>
            <a:r>
              <a:rPr lang="ru-RU" dirty="0" smtClean="0"/>
              <a:t>Ты – заступница нашей России,</a:t>
            </a:r>
          </a:p>
          <a:p>
            <a:pPr>
              <a:buNone/>
            </a:pPr>
            <a:r>
              <a:rPr lang="ru-RU" dirty="0" smtClean="0"/>
              <a:t>Главный город на веки веков!</a:t>
            </a:r>
            <a:endParaRPr lang="ru-RU" dirty="0"/>
          </a:p>
        </p:txBody>
      </p:sp>
      <p:pic>
        <p:nvPicPr>
          <p:cNvPr id="6" name="Содержимое 5" descr="moskv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357298"/>
            <a:ext cx="4429156" cy="393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ОСНОВАНИЕ МОСКВЫ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долгорукий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857364"/>
            <a:ext cx="4097179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МОСКВА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72088" y="2143116"/>
            <a:ext cx="409130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Mos6_1_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786182" y="1000109"/>
            <a:ext cx="1440000" cy="5242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ОСНОВАНИЕ МОСКВЫ</a:t>
            </a:r>
            <a:endParaRPr lang="ru-RU" dirty="0"/>
          </a:p>
        </p:txBody>
      </p:sp>
      <p:pic>
        <p:nvPicPr>
          <p:cNvPr id="6" name="Содержимое 5" descr="невски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5925" y="1553369"/>
            <a:ext cx="3810000" cy="4318000"/>
          </a:xfrm>
        </p:spPr>
      </p:pic>
      <p:pic>
        <p:nvPicPr>
          <p:cNvPr id="7" name="Содержимое 6" descr="даниил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8184" y="1571613"/>
            <a:ext cx="2848591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os6_1_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86182" y="1000109"/>
            <a:ext cx="1440000" cy="5242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os6_1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86182" y="928670"/>
            <a:ext cx="1440000" cy="524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СТАНОВЛЕНИЕ МОСКВЫ</a:t>
            </a:r>
            <a:endParaRPr lang="ru-RU" dirty="0"/>
          </a:p>
        </p:txBody>
      </p:sp>
      <p:pic>
        <p:nvPicPr>
          <p:cNvPr id="5" name="Содержимое 4" descr="moskv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40000"/>
          </a:blip>
          <a:stretch>
            <a:fillRect/>
          </a:stretch>
        </p:blipFill>
        <p:spPr>
          <a:xfrm>
            <a:off x="142844" y="1357297"/>
            <a:ext cx="8858311" cy="535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дмитрий донской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5984" y="1285860"/>
            <a:ext cx="4359280" cy="542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СТАНОВЛЕНИЕ МОСКВЫ</a:t>
            </a:r>
            <a:endParaRPr lang="ru-RU" dirty="0"/>
          </a:p>
        </p:txBody>
      </p:sp>
      <p:pic>
        <p:nvPicPr>
          <p:cNvPr id="7" name="Содержимое 6" descr="14 ве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357982" cy="4553837"/>
          </a:xfrm>
        </p:spPr>
      </p:pic>
      <p:pic>
        <p:nvPicPr>
          <p:cNvPr id="8" name="Рисунок 7" descr="Mos6_1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86182" y="1000108"/>
            <a:ext cx="1440000" cy="5242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СТАНОВЛЕНИЕ МОСКВЫ</a:t>
            </a:r>
            <a:endParaRPr lang="ru-RU" dirty="0"/>
          </a:p>
        </p:txBody>
      </p:sp>
      <p:pic>
        <p:nvPicPr>
          <p:cNvPr id="5" name="Содержимое 4" descr="иван 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623816"/>
            <a:ext cx="6143668" cy="456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Mos6_1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86182" y="1000108"/>
            <a:ext cx="1440000" cy="5242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СТАНОВЛЕНИЕ МОСКВЫ</a:t>
            </a:r>
            <a:endParaRPr lang="ru-RU" dirty="0"/>
          </a:p>
        </p:txBody>
      </p:sp>
      <p:pic>
        <p:nvPicPr>
          <p:cNvPr id="4" name="Содержимое 3" descr="Mos6_1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928670"/>
            <a:ext cx="1643074" cy="558645"/>
          </a:xfrm>
          <a:prstGeom prst="rect">
            <a:avLst/>
          </a:prstGeom>
        </p:spPr>
      </p:pic>
      <p:pic>
        <p:nvPicPr>
          <p:cNvPr id="6" name="Содержимое 5" descr="кремль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6" y="2285992"/>
            <a:ext cx="4038600" cy="269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ремль 15 ве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14554"/>
            <a:ext cx="386394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5143512"/>
            <a:ext cx="2590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Кремль со всех сторон</a:t>
            </a:r>
          </a:p>
          <a:p>
            <a:r>
              <a:rPr lang="ru-RU" dirty="0" smtClean="0"/>
              <a:t>Окружён стеной,</a:t>
            </a:r>
          </a:p>
          <a:p>
            <a:r>
              <a:rPr lang="ru-RU" dirty="0" smtClean="0"/>
              <a:t>А стена – Москвой,</a:t>
            </a:r>
          </a:p>
          <a:p>
            <a:r>
              <a:rPr lang="ru-RU" dirty="0" smtClean="0"/>
              <a:t>А Москва – страной.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4572000" cy="2857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гербе Москвы изображён всадник с копьём, поражающий змея. Это святой Георгий Победоносец.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Москва\200px-coat_of_arms_of_moscow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1571625"/>
            <a:ext cx="3967162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50" y="285750"/>
            <a:ext cx="8686800" cy="874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3ECCB4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</TotalTime>
  <Words>131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Открытая</vt:lpstr>
      <vt:lpstr>Официальная</vt:lpstr>
      <vt:lpstr>Апекс</vt:lpstr>
      <vt:lpstr>Слайд 1</vt:lpstr>
      <vt:lpstr>Слайд 2</vt:lpstr>
      <vt:lpstr>ОСНОВАНИЕ МОСКВЫ</vt:lpstr>
      <vt:lpstr>ОСНОВАНИЕ МОСКВЫ</vt:lpstr>
      <vt:lpstr>СТАНОВЛЕНИЕ МОСКВЫ</vt:lpstr>
      <vt:lpstr>СТАНОВЛЕНИЕ МОСКВЫ</vt:lpstr>
      <vt:lpstr>СТАНОВЛЕНИЕ МОСКВЫ</vt:lpstr>
      <vt:lpstr>СТАНОВЛЕНИЕ МОСКВЫ</vt:lpstr>
      <vt:lpstr>Слайд 9</vt:lpstr>
      <vt:lpstr>Слайд 10</vt:lpstr>
      <vt:lpstr>       Великомученик Георгий Победоносец 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 СЕГОДНЯ</vt:lpstr>
      <vt:lpstr>МОСКВА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my</cp:lastModifiedBy>
  <cp:revision>27</cp:revision>
  <dcterms:created xsi:type="dcterms:W3CDTF">2012-07-16T16:06:09Z</dcterms:created>
  <dcterms:modified xsi:type="dcterms:W3CDTF">2017-09-05T17:07:23Z</dcterms:modified>
</cp:coreProperties>
</file>