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6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0A274-5988-4871-8428-A64FBCA48C1C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D9857-842B-407F-8E7F-1F1EA115F7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0A274-5988-4871-8428-A64FBCA48C1C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D9857-842B-407F-8E7F-1F1EA115F7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0A274-5988-4871-8428-A64FBCA48C1C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D9857-842B-407F-8E7F-1F1EA115F7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0A274-5988-4871-8428-A64FBCA48C1C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D9857-842B-407F-8E7F-1F1EA115F7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0A274-5988-4871-8428-A64FBCA48C1C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D9857-842B-407F-8E7F-1F1EA115F7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0A274-5988-4871-8428-A64FBCA48C1C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D9857-842B-407F-8E7F-1F1EA115F7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0A274-5988-4871-8428-A64FBCA48C1C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D9857-842B-407F-8E7F-1F1EA115F7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0A274-5988-4871-8428-A64FBCA48C1C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D9857-842B-407F-8E7F-1F1EA115F7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0A274-5988-4871-8428-A64FBCA48C1C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D9857-842B-407F-8E7F-1F1EA115F7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0A274-5988-4871-8428-A64FBCA48C1C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D9857-842B-407F-8E7F-1F1EA115F7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0A274-5988-4871-8428-A64FBCA48C1C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D9857-842B-407F-8E7F-1F1EA115F7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0A274-5988-4871-8428-A64FBCA48C1C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D9857-842B-407F-8E7F-1F1EA115F7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772400" cy="1470025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latin typeface="Monotype Corsiva" pitchFamily="66" charset="0"/>
              </a:rPr>
              <a:t>Наша школьная жизнь</a:t>
            </a:r>
            <a:endParaRPr lang="ru-RU" sz="6600" b="1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1268760"/>
            <a:ext cx="6400800" cy="864096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 smtClean="0">
                <a:solidFill>
                  <a:schemeClr val="tx1"/>
                </a:solidFill>
              </a:rPr>
              <a:t>Вот такие мы были в начальной школе</a:t>
            </a:r>
            <a:endParaRPr lang="ru-RU" b="1" i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Documents and Settings\User21\Мои документы\выпуск 2014\IMG_20110101_080108.jpg"/>
          <p:cNvPicPr>
            <a:picLocks noChangeAspect="1" noChangeArrowheads="1"/>
          </p:cNvPicPr>
          <p:nvPr/>
        </p:nvPicPr>
        <p:blipFill>
          <a:blip r:embed="rId2" cstate="print">
            <a:lum bright="-21000" contrast="5000"/>
          </a:blip>
          <a:srcRect/>
          <a:stretch>
            <a:fillRect/>
          </a:stretch>
        </p:blipFill>
        <p:spPr bwMode="auto">
          <a:xfrm>
            <a:off x="1979712" y="2204864"/>
            <a:ext cx="5472608" cy="4104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76672"/>
            <a:ext cx="3008313" cy="5649491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latin typeface="Monotype Corsiva" pitchFamily="66" charset="0"/>
              </a:rPr>
              <a:t>Наш Иван- веселый, с чувством юмора юноша , преданный друг</a:t>
            </a:r>
            <a:endParaRPr lang="ru-RU" sz="4400" b="1" dirty="0">
              <a:latin typeface="Monotype Corsiva" pitchFamily="66" charset="0"/>
            </a:endParaRPr>
          </a:p>
        </p:txBody>
      </p:sp>
      <p:pic>
        <p:nvPicPr>
          <p:cNvPr id="10242" name="Picture 2" descr="C:\Documents and Settings\User21\Рабочий стол\Хроника класса\7 класс\Копия IMG_09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0"/>
            <a:ext cx="2625006" cy="6192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3" name="Picture 3" descr="C:\Documents and Settings\User21\Рабочий стол\Хроника класса\7 класс\Копия IMG_09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0"/>
            <a:ext cx="2132966" cy="65467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404664"/>
            <a:ext cx="3008313" cy="4691063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latin typeface="Monotype Corsiva" pitchFamily="66" charset="0"/>
              </a:rPr>
              <a:t>Александр- веселый и жизнерадостный, готовый помочь в трудную минуту</a:t>
            </a:r>
            <a:endParaRPr lang="ru-RU" sz="4400" b="1" dirty="0">
              <a:latin typeface="Monotype Corsiva" pitchFamily="66" charset="0"/>
            </a:endParaRPr>
          </a:p>
        </p:txBody>
      </p:sp>
      <p:pic>
        <p:nvPicPr>
          <p:cNvPr id="11267" name="Picture 3" descr="C:\Documents and Settings\User21\Мои документы\выпуск 2014\P110411_12.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0"/>
            <a:ext cx="3453731" cy="4604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8" name="Picture 4" descr="C:\Documents and Settings\User21\Мои документы\выпуск 2014\Фото03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700603"/>
            <a:ext cx="3118048" cy="4157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60648"/>
            <a:ext cx="3008313" cy="5865515"/>
          </a:xfrm>
        </p:spPr>
        <p:txBody>
          <a:bodyPr>
            <a:normAutofit/>
          </a:bodyPr>
          <a:lstStyle/>
          <a:p>
            <a:endParaRPr lang="ru-RU" sz="4400" dirty="0" smtClean="0"/>
          </a:p>
          <a:p>
            <a:endParaRPr lang="ru-RU" sz="3200" b="1" dirty="0" smtClean="0">
              <a:latin typeface="Monotype Corsiva" pitchFamily="66" charset="0"/>
            </a:endParaRPr>
          </a:p>
          <a:p>
            <a:endParaRPr lang="ru-RU" sz="3200" b="1" dirty="0">
              <a:latin typeface="Monotype Corsiva" pitchFamily="66" charset="0"/>
            </a:endParaRPr>
          </a:p>
          <a:p>
            <a:r>
              <a:rPr lang="ru-RU" sz="3200" b="1" dirty="0" smtClean="0">
                <a:latin typeface="Monotype Corsiva" pitchFamily="66" charset="0"/>
              </a:rPr>
              <a:t>Тактичный, внимательный  и добрый Александр</a:t>
            </a:r>
            <a:endParaRPr lang="ru-RU" sz="3200" b="1" dirty="0">
              <a:latin typeface="Monotype Corsiva" pitchFamily="66" charset="0"/>
            </a:endParaRPr>
          </a:p>
        </p:txBody>
      </p:sp>
      <p:pic>
        <p:nvPicPr>
          <p:cNvPr id="12290" name="Picture 2" descr="C:\Documents and Settings\User21\Мои документы\выпуск 2014\Копия P250511_09.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260648"/>
            <a:ext cx="1763394" cy="58531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1" name="Picture 3" descr="C:\Documents and Settings\User21\Рабочий стол\Хроника класса\7 класс\Копия IMG_09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548680"/>
            <a:ext cx="2398830" cy="59046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32656"/>
            <a:ext cx="3008313" cy="5793507"/>
          </a:xfrm>
        </p:spPr>
        <p:txBody>
          <a:bodyPr>
            <a:normAutofit/>
          </a:bodyPr>
          <a:lstStyle/>
          <a:p>
            <a:endParaRPr lang="ru-RU" sz="3200" dirty="0" smtClean="0"/>
          </a:p>
          <a:p>
            <a:endParaRPr lang="ru-RU" sz="3200" dirty="0"/>
          </a:p>
          <a:p>
            <a:endParaRPr lang="ru-RU" sz="3200" dirty="0" smtClean="0"/>
          </a:p>
          <a:p>
            <a:r>
              <a:rPr lang="ru-RU" sz="3200" b="1" dirty="0" smtClean="0">
                <a:latin typeface="Monotype Corsiva" pitchFamily="66" charset="0"/>
              </a:rPr>
              <a:t>Артем- трудолюбивый, ответственный , с чувством долга</a:t>
            </a:r>
            <a:endParaRPr lang="ru-RU" sz="3200" b="1" dirty="0">
              <a:latin typeface="Monotype Corsiva" pitchFamily="66" charset="0"/>
            </a:endParaRPr>
          </a:p>
        </p:txBody>
      </p:sp>
      <p:pic>
        <p:nvPicPr>
          <p:cNvPr id="13314" name="Picture 2" descr="C:\Documents and Settings\User21\Рабочий стол\Хроника класса\7 класс\Копия P250511_09.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60648"/>
            <a:ext cx="3638550" cy="4667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315" name="Picture 3" descr="C:\Documents and Settings\User21\Рабочий стол\Хроника класса\7 класс\Копия IMG_09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492896"/>
            <a:ext cx="2747146" cy="40050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32656"/>
            <a:ext cx="3008313" cy="5793507"/>
          </a:xfrm>
        </p:spPr>
        <p:txBody>
          <a:bodyPr>
            <a:normAutofit/>
          </a:bodyPr>
          <a:lstStyle/>
          <a:p>
            <a:endParaRPr lang="ru-RU" sz="3200" dirty="0" smtClean="0"/>
          </a:p>
          <a:p>
            <a:endParaRPr lang="ru-RU" sz="3200" dirty="0"/>
          </a:p>
          <a:p>
            <a:r>
              <a:rPr lang="ru-RU" sz="4000" b="1" dirty="0" smtClean="0">
                <a:latin typeface="Monotype Corsiva" pitchFamily="66" charset="0"/>
              </a:rPr>
              <a:t>Воспитанный, выдержанный, тактичный Никита, с которым легко в общении</a:t>
            </a:r>
            <a:endParaRPr lang="ru-RU" sz="4000" b="1" dirty="0">
              <a:latin typeface="Monotype Corsiva" pitchFamily="66" charset="0"/>
            </a:endParaRPr>
          </a:p>
        </p:txBody>
      </p:sp>
      <p:pic>
        <p:nvPicPr>
          <p:cNvPr id="14338" name="Picture 2" descr="C:\Documents and Settings\User21\Рабочий стол\Хроника класса\7 класс\Копия IMG_09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0"/>
            <a:ext cx="2232248" cy="6525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39" name="Picture 3" descr="C:\Documents and Settings\User21\Рабочий стол\Хроника класса\7 класс\Копия P250511_09.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3587356"/>
            <a:ext cx="1448391" cy="3270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40" name="Picture 4" descr="C:\Documents and Settings\User21\Рабочий стол\Хроника класса\7 класс\Копия (2) IMG_09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0"/>
            <a:ext cx="2458887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188640"/>
            <a:ext cx="3008313" cy="6126163"/>
          </a:xfrm>
        </p:spPr>
        <p:txBody>
          <a:bodyPr>
            <a:normAutofit/>
          </a:bodyPr>
          <a:lstStyle/>
          <a:p>
            <a:endParaRPr lang="ru-RU" sz="2800" dirty="0" smtClean="0"/>
          </a:p>
          <a:p>
            <a:endParaRPr lang="ru-RU" sz="2800" dirty="0"/>
          </a:p>
          <a:p>
            <a:endParaRPr lang="ru-RU" sz="2800" dirty="0" smtClean="0"/>
          </a:p>
          <a:p>
            <a:endParaRPr lang="ru-RU" sz="2800" dirty="0"/>
          </a:p>
          <a:p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Веселый, жизнерадостный, целеустремленный наш </a:t>
            </a:r>
            <a:r>
              <a:rPr lang="ru-RU" sz="2800" b="1" dirty="0" err="1" smtClean="0">
                <a:solidFill>
                  <a:schemeClr val="bg1"/>
                </a:solidFill>
                <a:latin typeface="Monotype Corsiva" pitchFamily="66" charset="0"/>
              </a:rPr>
              <a:t>Вовчик</a:t>
            </a:r>
            <a:endParaRPr lang="ru-RU" sz="28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15363" name="Picture 3" descr="C:\Documents and Settings\User21\Рабочий стол\Хроника класса\7 класс\Копия IMG_09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0"/>
            <a:ext cx="3232670" cy="48965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4" name="Picture 4" descr="C:\Documents and Settings\User21\Рабочий стол\Хроника класса\7 класс\Копия (2) IMG_09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60648"/>
            <a:ext cx="2160240" cy="54027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5365" name="Picture 5" descr="C:\Documents and Settings\User21\Рабочий стол\Хроника класса\7 класс\Копия Изображение 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3153479"/>
            <a:ext cx="2178713" cy="37045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88640"/>
            <a:ext cx="3456384" cy="5832648"/>
          </a:xfrm>
        </p:spPr>
        <p:txBody>
          <a:bodyPr>
            <a:normAutofit/>
          </a:bodyPr>
          <a:lstStyle/>
          <a:p>
            <a:endParaRPr lang="ru-RU" sz="4000" dirty="0" smtClean="0"/>
          </a:p>
          <a:p>
            <a:endParaRPr lang="ru-RU" sz="4000" dirty="0"/>
          </a:p>
          <a:p>
            <a:r>
              <a:rPr lang="ru-RU" sz="4000" b="1" dirty="0" smtClean="0">
                <a:latin typeface="Monotype Corsiva" pitchFamily="66" charset="0"/>
              </a:rPr>
              <a:t>Павел- отзывчивый, добрый, скромный  и трудолюбивый</a:t>
            </a:r>
            <a:endParaRPr lang="ru-RU" sz="4000" b="1" dirty="0">
              <a:latin typeface="Monotype Corsiva" pitchFamily="66" charset="0"/>
            </a:endParaRPr>
          </a:p>
        </p:txBody>
      </p:sp>
      <p:pic>
        <p:nvPicPr>
          <p:cNvPr id="16386" name="Picture 2" descr="C:\Documents and Settings\User21\Рабочий стол\Хроника класса\7 класс\Копия Изображение 0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332656"/>
            <a:ext cx="2304256" cy="57332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6387" name="Picture 3" descr="C:\Documents and Settings\User21\Рабочий стол\Хроника класса\7 класс\Копия P250511_09.06_[0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404664"/>
            <a:ext cx="1970186" cy="600906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04664"/>
            <a:ext cx="3008313" cy="5721499"/>
          </a:xfrm>
        </p:spPr>
        <p:txBody>
          <a:bodyPr>
            <a:normAutofit/>
          </a:bodyPr>
          <a:lstStyle/>
          <a:p>
            <a:endParaRPr lang="ru-RU" sz="4000" dirty="0" smtClean="0"/>
          </a:p>
          <a:p>
            <a:r>
              <a:rPr lang="ru-RU" sz="4000" b="1" dirty="0" smtClean="0">
                <a:solidFill>
                  <a:srgbClr val="FFFF00"/>
                </a:solidFill>
                <a:latin typeface="Monotype Corsiva" pitchFamily="66" charset="0"/>
              </a:rPr>
              <a:t>Евгений Алексеевич- «Главная фигура» в нашем классе. </a:t>
            </a:r>
            <a:endParaRPr lang="ru-RU" sz="40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17410" name="Picture 2" descr="C:\Documents and Settings\User21\Рабочий стол\Хроника класса\7 класс\Копия IMG_09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60648"/>
            <a:ext cx="2952328" cy="525316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7411" name="Picture 3" descr="C:\Documents and Settings\User21\Рабочий стол\Хроника класса\7 класс\Копия IMG_09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348880"/>
            <a:ext cx="2853506" cy="41367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404664"/>
            <a:ext cx="3008313" cy="5865515"/>
          </a:xfrm>
        </p:spPr>
        <p:txBody>
          <a:bodyPr>
            <a:normAutofit/>
          </a:bodyPr>
          <a:lstStyle/>
          <a:p>
            <a:endParaRPr lang="ru-RU" sz="3200" dirty="0" smtClean="0"/>
          </a:p>
          <a:p>
            <a:endParaRPr lang="ru-RU" sz="3200" dirty="0"/>
          </a:p>
          <a:p>
            <a:r>
              <a:rPr lang="ru-RU" sz="2800" b="1" dirty="0" smtClean="0">
                <a:latin typeface="Monotype Corsiva" pitchFamily="66" charset="0"/>
              </a:rPr>
              <a:t>Валентин- спортивный, доброжелательный , уважительный</a:t>
            </a:r>
            <a:endParaRPr lang="ru-RU" sz="2800" b="1" dirty="0">
              <a:latin typeface="Monotype Corsiva" pitchFamily="66" charset="0"/>
            </a:endParaRPr>
          </a:p>
        </p:txBody>
      </p:sp>
      <p:pic>
        <p:nvPicPr>
          <p:cNvPr id="18434" name="Picture 2" descr="C:\Documents and Settings\User21\Мои документы\выпуск 2014\Копия P250511_09.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620688"/>
            <a:ext cx="3312368" cy="46070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8435" name="Picture 3" descr="C:\Documents and Settings\User21\Рабочий стол\Хроника класса\7 класс\Копия (3) IMG_09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772816"/>
            <a:ext cx="2747963" cy="48164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67544" y="260649"/>
            <a:ext cx="7772400" cy="1080120"/>
          </a:xfrm>
        </p:spPr>
        <p:txBody>
          <a:bodyPr/>
          <a:lstStyle/>
          <a:p>
            <a:r>
              <a:rPr lang="ru-RU" b="1" i="1" u="sng" dirty="0" smtClean="0">
                <a:latin typeface="Monotype Corsiva" pitchFamily="66" charset="0"/>
              </a:rPr>
              <a:t>Это наш- 9 класс</a:t>
            </a:r>
            <a:endParaRPr lang="ru-RU" b="1" i="1" u="sng" dirty="0">
              <a:latin typeface="Monotype Corsiva" pitchFamily="66" charset="0"/>
            </a:endParaRPr>
          </a:p>
        </p:txBody>
      </p:sp>
      <p:pic>
        <p:nvPicPr>
          <p:cNvPr id="19463" name="Picture 7" descr="C:\Documents and Settings\User21\Мои документы\IMG_20110101_092846.jpg"/>
          <p:cNvPicPr>
            <a:picLocks noChangeAspect="1" noChangeArrowheads="1"/>
          </p:cNvPicPr>
          <p:nvPr/>
        </p:nvPicPr>
        <p:blipFill>
          <a:blip r:embed="rId2" cstate="print">
            <a:lum bright="-12000" contrast="21000"/>
          </a:blip>
          <a:srcRect/>
          <a:stretch>
            <a:fillRect/>
          </a:stretch>
        </p:blipFill>
        <p:spPr bwMode="auto">
          <a:xfrm>
            <a:off x="467544" y="1340768"/>
            <a:ext cx="2664296" cy="51671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65" name="Picture 9" descr="C:\Documents and Settings\User21\Мои документы\IMG_20110101_092818.jpg"/>
          <p:cNvPicPr>
            <a:picLocks noChangeAspect="1" noChangeArrowheads="1"/>
          </p:cNvPicPr>
          <p:nvPr/>
        </p:nvPicPr>
        <p:blipFill>
          <a:blip r:embed="rId3" cstate="print">
            <a:lum bright="-12000" contrast="31000"/>
          </a:blip>
          <a:srcRect/>
          <a:stretch>
            <a:fillRect/>
          </a:stretch>
        </p:blipFill>
        <p:spPr bwMode="auto">
          <a:xfrm>
            <a:off x="2987824" y="1844824"/>
            <a:ext cx="5954441" cy="41558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Мы повзрослели. Нам весело и интересно на школьных праздниках</a:t>
            </a:r>
            <a:endParaRPr lang="ru-RU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2050" name="Picture 2" descr="C:\Documents and Settings\User21\Мои документы\выпуск 2014\IMG_09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7000" contrast="-7000"/>
          </a:blip>
          <a:srcRect/>
          <a:stretch>
            <a:fillRect/>
          </a:stretch>
        </p:blipFill>
        <p:spPr>
          <a:xfrm>
            <a:off x="1547664" y="1700808"/>
            <a:ext cx="6034617" cy="45259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000" b="1" dirty="0" smtClean="0">
                <a:latin typeface="Monotype Corsiva" pitchFamily="66" charset="0"/>
              </a:rPr>
              <a:t>Школьный мир неповторим!</a:t>
            </a:r>
          </a:p>
          <a:p>
            <a:pPr algn="ctr">
              <a:buNone/>
            </a:pPr>
            <a:r>
              <a:rPr lang="ru-RU" sz="4000" b="1" dirty="0" smtClean="0">
                <a:latin typeface="Monotype Corsiva" pitchFamily="66" charset="0"/>
              </a:rPr>
              <a:t>Детство, юность вместе с ним</a:t>
            </a:r>
          </a:p>
          <a:p>
            <a:pPr algn="ctr">
              <a:buNone/>
            </a:pPr>
            <a:r>
              <a:rPr lang="ru-RU" sz="4000" b="1" dirty="0" smtClean="0">
                <a:latin typeface="Monotype Corsiva" pitchFamily="66" charset="0"/>
              </a:rPr>
              <a:t>Нас растят и жизни учат, </a:t>
            </a:r>
          </a:p>
          <a:p>
            <a:pPr algn="ctr">
              <a:buNone/>
            </a:pPr>
            <a:r>
              <a:rPr lang="ru-RU" sz="4400" b="1" dirty="0" smtClean="0">
                <a:latin typeface="Monotype Corsiva" pitchFamily="66" charset="0"/>
              </a:rPr>
              <a:t>Открывают</a:t>
            </a:r>
            <a:r>
              <a:rPr lang="ru-RU" sz="4000" b="1" dirty="0" smtClean="0">
                <a:latin typeface="Monotype Corsiva" pitchFamily="66" charset="0"/>
              </a:rPr>
              <a:t> наши души</a:t>
            </a:r>
          </a:p>
          <a:p>
            <a:pPr algn="ctr">
              <a:buNone/>
            </a:pPr>
            <a:r>
              <a:rPr lang="ru-RU" sz="4000" b="1" dirty="0" smtClean="0">
                <a:latin typeface="Monotype Corsiva" pitchFamily="66" charset="0"/>
              </a:rPr>
              <a:t>Милосердию, добру, </a:t>
            </a:r>
          </a:p>
          <a:p>
            <a:pPr algn="ctr">
              <a:buNone/>
            </a:pPr>
            <a:r>
              <a:rPr lang="ru-RU" sz="4000" b="1" dirty="0" smtClean="0">
                <a:latin typeface="Monotype Corsiva" pitchFamily="66" charset="0"/>
              </a:rPr>
              <a:t>Дарят каждому звезду!</a:t>
            </a:r>
            <a:endParaRPr lang="ru-RU" sz="40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21\Рабочий стол\Хроника класса\DSC014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8680"/>
            <a:ext cx="7104789" cy="53285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2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40152" y="0"/>
            <a:ext cx="2818656" cy="6381328"/>
          </a:xfrm>
        </p:spPr>
        <p:txBody>
          <a:bodyPr numCol="1">
            <a:normAutofit/>
          </a:bodyPr>
          <a:lstStyle/>
          <a:p>
            <a:pPr>
              <a:buNone/>
            </a:pPr>
            <a:endParaRPr lang="ru-RU" sz="4000" dirty="0" smtClean="0"/>
          </a:p>
          <a:p>
            <a:pPr>
              <a:buNone/>
            </a:pPr>
            <a:endParaRPr lang="ru-RU" sz="4000" dirty="0"/>
          </a:p>
          <a:p>
            <a:pPr>
              <a:buNone/>
            </a:pPr>
            <a:endParaRPr lang="ru-RU" sz="2400" b="1" dirty="0" smtClean="0">
              <a:latin typeface="Monotype Corsiva" pitchFamily="66" charset="0"/>
            </a:endParaRPr>
          </a:p>
          <a:p>
            <a:pPr>
              <a:buNone/>
            </a:pPr>
            <a:endParaRPr lang="ru-RU" sz="2400" b="1" dirty="0">
              <a:latin typeface="Monotype Corsiva" pitchFamily="66" charset="0"/>
            </a:endParaRPr>
          </a:p>
          <a:p>
            <a:pPr>
              <a:buNone/>
            </a:pPr>
            <a:r>
              <a:rPr lang="ru-RU" sz="2400" b="1" dirty="0" smtClean="0">
                <a:latin typeface="Monotype Corsiva" pitchFamily="66" charset="0"/>
              </a:rPr>
              <a:t>Анна- самая обаятельная и привлекательная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endParaRPr lang="ru-RU" sz="2400" dirty="0">
              <a:latin typeface="Monotype Corsiva" pitchFamily="66" charset="0"/>
            </a:endParaRPr>
          </a:p>
        </p:txBody>
      </p:sp>
      <p:pic>
        <p:nvPicPr>
          <p:cNvPr id="4098" name="Picture 2" descr="C:\Documents and Settings\User21\Мои документы\выпуск 2014\010920110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3390106" cy="45201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099" name="Picture 3" descr="C:\Documents and Settings\User21\Мои документы\выпуск 2014\030920111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0"/>
            <a:ext cx="3273828" cy="4365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Documents and Settings\User21\Мои документы\выпуск 2014\070920111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3429000"/>
            <a:ext cx="2361456" cy="31486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764704"/>
            <a:ext cx="3008313" cy="5760640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Monotype Corsiva" pitchFamily="66" charset="0"/>
              </a:rPr>
              <a:t>Наша милая Ирина- активная и жизнерадостная</a:t>
            </a:r>
            <a:endParaRPr lang="ru-RU" sz="44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5122" name="Picture 2" descr="C:\Documents and Settings\User21\Мои документы\выпуск 2014\010920110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88640"/>
            <a:ext cx="3408108" cy="45441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123" name="Picture 3" descr="C:\Documents and Settings\User21\Мои документы\выпуск 2014\030920111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780928"/>
            <a:ext cx="2880320" cy="384042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User21\Мои документы\выпуск 2014\030920111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476672"/>
            <a:ext cx="4320480" cy="576064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57200" y="836712"/>
            <a:ext cx="3466728" cy="5112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Monotype Corsiva" pitchFamily="66" charset="0"/>
              </a:rPr>
              <a:t>Ольга- ответственная и добросовестная 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332656"/>
            <a:ext cx="4464496" cy="6120680"/>
          </a:xfrm>
        </p:spPr>
        <p:txBody>
          <a:bodyPr>
            <a:normAutofit/>
          </a:bodyPr>
          <a:lstStyle/>
          <a:p>
            <a:endParaRPr lang="ru-RU" sz="6000" dirty="0" smtClean="0"/>
          </a:p>
          <a:p>
            <a:r>
              <a:rPr lang="ru-RU" sz="6000" b="1" dirty="0" smtClean="0">
                <a:latin typeface="Monotype Corsiva" pitchFamily="66" charset="0"/>
              </a:rPr>
              <a:t>Самая умная и талантливая Наталья</a:t>
            </a:r>
            <a:endParaRPr lang="ru-RU" sz="6000" b="1" dirty="0">
              <a:latin typeface="Monotype Corsiva" pitchFamily="66" charset="0"/>
            </a:endParaRPr>
          </a:p>
        </p:txBody>
      </p:sp>
      <p:pic>
        <p:nvPicPr>
          <p:cNvPr id="7170" name="Picture 2" descr="C:\Documents and Settings\User21\Рабочий стол\Хроника класса\7 класс\P250511_09.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0"/>
            <a:ext cx="3127642" cy="65973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C 0.01581 0.02916 0.0316 0.05856 0.11216 -0.01412 C 0.19271 -0.08681 0.40938 -0.36273 0.48334 -0.43635 C 0.5573 -0.50996 0.54393 -0.45348 0.55608 -0.45648 " pathEditMode="relative" ptsTypes="aaaA">
                                      <p:cBhvr>
                                        <p:cTn id="6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764704"/>
            <a:ext cx="3008313" cy="5544616"/>
          </a:xfrm>
        </p:spPr>
        <p:txBody>
          <a:bodyPr>
            <a:normAutofit/>
          </a:bodyPr>
          <a:lstStyle/>
          <a:p>
            <a:endParaRPr lang="ru-RU" sz="4800" b="1" dirty="0" smtClean="0">
              <a:latin typeface="Monotype Corsiva" pitchFamily="66" charset="0"/>
            </a:endParaRPr>
          </a:p>
          <a:p>
            <a:r>
              <a:rPr lang="ru-RU" sz="4800" b="1" dirty="0" smtClean="0">
                <a:latin typeface="Monotype Corsiva" pitchFamily="66" charset="0"/>
              </a:rPr>
              <a:t>Очень добрая и отзывчивая Аня</a:t>
            </a:r>
            <a:endParaRPr lang="ru-RU" sz="4800" b="1" dirty="0">
              <a:latin typeface="Monotype Corsiva" pitchFamily="66" charset="0"/>
            </a:endParaRPr>
          </a:p>
        </p:txBody>
      </p:sp>
      <p:pic>
        <p:nvPicPr>
          <p:cNvPr id="8194" name="Picture 2" descr="C:\Documents and Settings\User21\Мои документы\выпуск 2014\IMG_20110101_0802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0000" contrast="-11000"/>
          </a:blip>
          <a:srcRect/>
          <a:stretch>
            <a:fillRect/>
          </a:stretch>
        </p:blipFill>
        <p:spPr bwMode="auto">
          <a:xfrm>
            <a:off x="4716016" y="260648"/>
            <a:ext cx="3600400" cy="5056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88640"/>
            <a:ext cx="3008313" cy="5937523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atin typeface="Monotype Corsiva" pitchFamily="66" charset="0"/>
              </a:rPr>
              <a:t>Антон- самый надежный друг и активный ученик</a:t>
            </a:r>
            <a:endParaRPr lang="ru-RU" sz="4800" b="1" dirty="0">
              <a:latin typeface="Monotype Corsiva" pitchFamily="66" charset="0"/>
            </a:endParaRPr>
          </a:p>
        </p:txBody>
      </p:sp>
      <p:pic>
        <p:nvPicPr>
          <p:cNvPr id="9218" name="Picture 2" descr="C:\Documents and Settings\User21\Мои документы\выпуск 2014\2809201128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980728"/>
            <a:ext cx="3657600" cy="487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 descr="C:\Documents and Settings\User21\Мои документы\выпуск 2014\Копия Изображение 0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41117" y="0"/>
            <a:ext cx="2602883" cy="4968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161</Words>
  <Application>Microsoft Office PowerPoint</Application>
  <PresentationFormat>Экран (4:3)</PresentationFormat>
  <Paragraphs>49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Наша школьная жизнь</vt:lpstr>
      <vt:lpstr>Мы повзрослели. Нам весело и интересно на школьных праздниках</vt:lpstr>
      <vt:lpstr>Слайд 3</vt:lpstr>
      <vt:lpstr>Слайд 4</vt:lpstr>
      <vt:lpstr>Наша милая Ирина- активная и жизнерадостная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Это наш- 9 класс</vt:lpstr>
      <vt:lpstr>Слайд 20</vt:lpstr>
    </vt:vector>
  </TitlesOfParts>
  <Company>МОУ Иванищевская сош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Наша школьная жизнь</dc:title>
  <dc:creator>Кабинет16</dc:creator>
  <cp:lastModifiedBy>Кабинет16</cp:lastModifiedBy>
  <cp:revision>12</cp:revision>
  <dcterms:created xsi:type="dcterms:W3CDTF">2014-06-21T09:53:45Z</dcterms:created>
  <dcterms:modified xsi:type="dcterms:W3CDTF">2014-06-23T10:16:54Z</dcterms:modified>
</cp:coreProperties>
</file>