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2" r:id="rId2"/>
    <p:sldId id="283" r:id="rId3"/>
    <p:sldId id="257" r:id="rId4"/>
    <p:sldId id="258" r:id="rId5"/>
    <p:sldId id="270" r:id="rId6"/>
    <p:sldId id="271" r:id="rId7"/>
    <p:sldId id="273" r:id="rId8"/>
    <p:sldId id="274" r:id="rId9"/>
    <p:sldId id="284" r:id="rId10"/>
    <p:sldId id="262" r:id="rId11"/>
    <p:sldId id="275" r:id="rId12"/>
    <p:sldId id="277" r:id="rId13"/>
    <p:sldId id="278" r:id="rId14"/>
    <p:sldId id="279" r:id="rId15"/>
    <p:sldId id="282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A15A8-6CD0-402E-A0C0-5D84E0F2E389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1704E-61C9-492B-B367-4FD7886E6BE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Лето – самое подходящее время, чтобы вместе с детьми изучить названия растений, ягод и плодов. На помощь придут энциклопедии, информация из интернета и ваши собственные знания. Если у вас есть сад, постарайтесь, чтобы в нем не росло ничего ядовитого: малыши могут просто забыть, что красивые оранжево-красные ягоды ландыша или бузину ни в коем случае есть нельзя. Поэтому лучше, если их просто не будет на участке. В любом случае установите правило: ничто незнакомое в рот не брать.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Покупка велосипеда, роликов или скейтборда должна сопровождаться покупкой шлема и прочей защиты от травм. А надевание такого снаряжения пусть станет обязательным правилом, неважно, одну минуту ехать до нужного места или двадцать.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1704E-61C9-492B-B367-4FD7886E6BE6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3A1D27E-1F12-4541-B9AE-331EEA59B3D7}" type="datetimeFigureOut">
              <a:rPr lang="ru-RU" smtClean="0"/>
              <a:pPr/>
              <a:t>25.05.2020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806A04-2186-4EAD-BF22-0BA1E33045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144000" cy="31432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arajita" pitchFamily="34" charset="0"/>
              </a:rPr>
              <a:t/>
            </a:r>
            <a:b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arajita" pitchFamily="34" charset="0"/>
              </a:rPr>
            </a:br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arajita" pitchFamily="34" charset="0"/>
              </a:rPr>
              <a:t>«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Меры безопасности в летний период</a:t>
            </a:r>
            <a: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arajita" pitchFamily="34" charset="0"/>
              </a:rPr>
              <a:t>»</a:t>
            </a:r>
            <a:br>
              <a:rPr lang="ru-RU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parajita" pitchFamily="34" charset="0"/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класс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Усачёва И.Г.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«Шварцевский центр образования»</a:t>
            </a:r>
            <a:b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1986" name="Picture 2" descr="https://189131.selcdn.ru/leonardo/uploadsForSiteId/4828/texteditor/7cbf0423-0306-453d-a70b-a717350184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786190"/>
            <a:ext cx="4671957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01272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5. Надевать защитное снаряжение .</a:t>
            </a:r>
            <a:endParaRPr lang="ru-RU" dirty="0"/>
          </a:p>
        </p:txBody>
      </p:sp>
      <p:pic>
        <p:nvPicPr>
          <p:cNvPr id="5" name="Содержимое 4" descr="GAGT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286248" y="3571876"/>
            <a:ext cx="4357718" cy="2908547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svbdsb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1472" y="1643050"/>
            <a:ext cx="4379966" cy="2914668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6. Выбирать безопасные игровые площадки .</a:t>
            </a:r>
            <a:endParaRPr lang="ru-RU" dirty="0"/>
          </a:p>
        </p:txBody>
      </p:sp>
      <p:pic>
        <p:nvPicPr>
          <p:cNvPr id="3" name="Picture 2" descr="http://petrasport.ru/d/%D0%94%D0%B5%D1%82%D1%81%D0%BA%D0%B0%D1%8F_%D0%B8%D0%B3%D1%80%D0%BE%D0%B2%D0%B0%D1%8F_%D0%BF%D0%BB%D0%BE%D1%89%D0%B0%D0%B4%D0%BA%D0%B0_%D0%9F%D1%83%D1%82%D0%B5%D1%88%D0%B5%D1%81%D1%82%D0%B2%D0%B5%D0%BD%D0%BD%D0%B8%D0%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346947" cy="489605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143932" cy="108415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7. Мыть руки перед едой. </a:t>
            </a:r>
            <a:endParaRPr lang="ru-RU" dirty="0"/>
          </a:p>
        </p:txBody>
      </p:sp>
      <p:pic>
        <p:nvPicPr>
          <p:cNvPr id="3" name="Picture 4" descr="http://images.myshared.ru/6/668931/slide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929454" cy="51970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8. Одеваться по погоде и ситуации. </a:t>
            </a:r>
            <a:endParaRPr lang="ru-RU" dirty="0"/>
          </a:p>
        </p:txBody>
      </p:sp>
      <p:pic>
        <p:nvPicPr>
          <p:cNvPr id="3" name="Picture 2" descr="https://ic.pics.livejournal.com/gotskaya/15977901/191558/19155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35893"/>
            <a:ext cx="6643734" cy="498280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85728"/>
            <a:ext cx="8686800" cy="1357322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9. При грозе и молнии найти безопасное укрытие. </a:t>
            </a:r>
            <a:endParaRPr lang="ru-RU" dirty="0"/>
          </a:p>
        </p:txBody>
      </p:sp>
      <p:pic>
        <p:nvPicPr>
          <p:cNvPr id="51202" name="Picture 2" descr="https://pbs.twimg.com/media/Dg76g7EX0AIMYie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6407004" cy="455609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admsud.ru/uploads/posts/2019-05/1557386424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43932" cy="101272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10. Пить достаточно воды. </a:t>
            </a:r>
            <a:endParaRPr lang="ru-RU" dirty="0"/>
          </a:p>
        </p:txBody>
      </p:sp>
      <p:pic>
        <p:nvPicPr>
          <p:cNvPr id="50178" name="Picture 2" descr="https://www.forumdaily.com/wp-content/uploads/2016/07/Depositphotos_73484867_m-2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14488"/>
            <a:ext cx="7215238" cy="492922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072494" cy="101272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Весёлых и </a:t>
            </a:r>
            <a:r>
              <a:rPr lang="ru-RU" b="1" smtClean="0"/>
              <a:t>незабываемых каникул</a:t>
            </a:r>
            <a:r>
              <a:rPr lang="ru-RU" b="1" smtClean="0"/>
              <a:t> </a:t>
            </a:r>
            <a:r>
              <a:rPr lang="ru-RU" b="1" dirty="0" smtClean="0"/>
              <a:t>!</a:t>
            </a:r>
            <a:endParaRPr lang="ru-RU" dirty="0"/>
          </a:p>
        </p:txBody>
      </p:sp>
      <p:pic>
        <p:nvPicPr>
          <p:cNvPr id="49154" name="Picture 2" descr="https://pbs.twimg.com/media/D3Ez9WMWoAIOH_Q.jpg: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2943" y="1500174"/>
            <a:ext cx="7608147" cy="507209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900igr.net/up/datas/89360/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14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857232"/>
            <a:ext cx="8686800" cy="5786478"/>
          </a:xfrm>
        </p:spPr>
        <p:txBody>
          <a:bodyPr/>
          <a:lstStyle/>
          <a:p>
            <a:r>
              <a:rPr lang="ru-RU" b="1" dirty="0" smtClean="0"/>
              <a:t>Впереди долгожданное тепло и каникулы, а значит, большую часть времени дети будут проводить на свежем воздухе. Чтобы отдых оставил приятные впечатления и воспоминания, а неприятности не омрачили три летних месяца, стоит заранее подумать, о каких правилах безопасности необходимо напомнить детям: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14290"/>
            <a:ext cx="8686800" cy="108415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1. Не всё, что привлекательно является съедобным!</a:t>
            </a:r>
            <a:endParaRPr lang="ru-RU" dirty="0"/>
          </a:p>
        </p:txBody>
      </p:sp>
      <p:pic>
        <p:nvPicPr>
          <p:cNvPr id="4" name="Содержимое 3" descr="imagesA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1796" y="1571612"/>
            <a:ext cx="3814936" cy="2857520"/>
          </a:xfr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6" name="Содержимое 5" descr="Й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857752" y="3571876"/>
            <a:ext cx="3857652" cy="2857520"/>
          </a:xfrm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8072494" cy="841248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2. Осторожно с насекомыми! </a:t>
            </a:r>
            <a:endParaRPr lang="ru-RU" dirty="0"/>
          </a:p>
        </p:txBody>
      </p:sp>
      <p:pic>
        <p:nvPicPr>
          <p:cNvPr id="39938" name="Picture 2" descr="https://mzlnr.su/wp-content/uploads/2018/07/%D0%91%D0%B5%D0%B7%D1%8B%D0%BC%D1%8F%D0%BD%D0%BD%D1%8B%D0%B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604522"/>
            <a:ext cx="8001055" cy="49677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10vbg.ru/wp-content/uploads/2017/12/0821365b5487d10f9a0adcbc06b74d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12" y="0"/>
            <a:ext cx="91215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1012720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3. Защищаться от солнца .</a:t>
            </a:r>
            <a:endParaRPr lang="ru-RU" dirty="0"/>
          </a:p>
        </p:txBody>
      </p:sp>
      <p:pic>
        <p:nvPicPr>
          <p:cNvPr id="43010" name="Picture 2" descr="https://sifo.ru/image/cache/adaptive/catalog/blog/spf/suncare_blog-600x3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72494" cy="5000660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4. Купаться под присмотром взрослого .</a:t>
            </a:r>
            <a:endParaRPr lang="ru-RU" dirty="0"/>
          </a:p>
        </p:txBody>
      </p:sp>
      <p:pic>
        <p:nvPicPr>
          <p:cNvPr id="3" name="Picture 6" descr="https://rosobrkonkurs.ru/images/bezopas_poved_le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129116" cy="4952327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556528" cy="1543040"/>
          </a:xfrm>
          <a:ln w="38100"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/>
              <a:t>Не </a:t>
            </a:r>
            <a:r>
              <a:rPr lang="ru-RU" sz="2400" b="1" dirty="0" smtClean="0"/>
              <a:t> </a:t>
            </a:r>
            <a:r>
              <a:rPr lang="ru-RU" sz="2400" b="1" dirty="0" smtClean="0"/>
              <a:t>заплывать за </a:t>
            </a:r>
            <a:r>
              <a:rPr lang="ru-RU" sz="2400" b="1" dirty="0" smtClean="0"/>
              <a:t>буйки, не  </a:t>
            </a:r>
            <a:r>
              <a:rPr lang="ru-RU" sz="2400" b="1" dirty="0" smtClean="0"/>
              <a:t>нырять в неизвестных местах </a:t>
            </a:r>
            <a:r>
              <a:rPr lang="ru-RU" sz="2400" b="1" dirty="0" smtClean="0"/>
              <a:t>водоёма</a:t>
            </a:r>
            <a:r>
              <a:rPr lang="ru-RU" sz="2400" b="1" dirty="0" smtClean="0"/>
              <a:t>, поскольку камни и ветки деревьев часто приводят к травмам.</a:t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1026" name="Picture 2" descr="https://sun9-17.userapi.com/c849228/v849228071/1cac60/IbTGm7R7V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086892" cy="283368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  <p:pic>
        <p:nvPicPr>
          <p:cNvPr id="1030" name="Picture 6" descr="https://www.21.by/pub/news/2019/06/15610279242640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714752"/>
            <a:ext cx="4071966" cy="2857520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276</Words>
  <Application>Microsoft Office PowerPoint</Application>
  <PresentationFormat>Экран (4:3)</PresentationFormat>
  <Paragraphs>19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 «Меры безопасности в летний период» 2 класс   Учитель Усачёва И.Г. МКОУ «Шварцевский центр образования»  </vt:lpstr>
      <vt:lpstr>Слайд 2</vt:lpstr>
      <vt:lpstr>Слайд 3</vt:lpstr>
      <vt:lpstr>1. Не всё, что привлекательно является съедобным!</vt:lpstr>
      <vt:lpstr>2. Осторожно с насекомыми! </vt:lpstr>
      <vt:lpstr>Слайд 6</vt:lpstr>
      <vt:lpstr>3. Защищаться от солнца .</vt:lpstr>
      <vt:lpstr>4. Купаться под присмотром взрослого .</vt:lpstr>
      <vt:lpstr>Не  заплывать за буйки, не  нырять в неизвестных местах водоёма, поскольку камни и ветки деревьев часто приводят к травмам. </vt:lpstr>
      <vt:lpstr>5. Надевать защитное снаряжение .</vt:lpstr>
      <vt:lpstr>6. Выбирать безопасные игровые площадки .</vt:lpstr>
      <vt:lpstr>7. Мыть руки перед едой. </vt:lpstr>
      <vt:lpstr>8. Одеваться по погоде и ситуации. </vt:lpstr>
      <vt:lpstr>9. При грозе и молнии найти безопасное укрытие. </vt:lpstr>
      <vt:lpstr>Слайд 15</vt:lpstr>
      <vt:lpstr>10. Пить достаточно воды. </vt:lpstr>
      <vt:lpstr>Весёлых и незабываемых каникул 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правил  Безопасного лета</dc:title>
  <dc:creator>Сергей-Оля</dc:creator>
  <cp:lastModifiedBy>делл</cp:lastModifiedBy>
  <cp:revision>17</cp:revision>
  <dcterms:created xsi:type="dcterms:W3CDTF">2015-06-12T16:13:12Z</dcterms:created>
  <dcterms:modified xsi:type="dcterms:W3CDTF">2020-05-25T14:48:55Z</dcterms:modified>
</cp:coreProperties>
</file>