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64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82;&#1083;.&#1095;&#1072;&#1089;%20&#1042;&#1054;&#1042;\Samoe_strashnoe_obyavlenie_po_radio_-_22_iyunya_1941_god_(iPlayer.fm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852936" y="4221088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8" name="Picture 4" descr="http://zoozel.ru/gallery/images/520355_fon-dlya-prezentacii-voin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47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8064896" cy="244827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Великая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Отечественная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Война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30" name="Picture 6" descr="https://w-dog.ru/wallpapers/3/58/560383870128416/berlin-9-maya-pobeda-vov-flag-sssr-geroi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3568" y="3140968"/>
            <a:ext cx="4838938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zoozel.ru/gallery/images/520355_fon-dlya-prezentacii-voin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8479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460851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Двадцать второго июня</a:t>
            </a:r>
          </a:p>
          <a:p>
            <a:pPr>
              <a:buNone/>
            </a:pPr>
            <a:r>
              <a:rPr lang="ru-RU" b="1" dirty="0" smtClean="0"/>
              <a:t>Ровно в четыре часа</a:t>
            </a:r>
          </a:p>
          <a:p>
            <a:pPr>
              <a:buNone/>
            </a:pPr>
            <a:r>
              <a:rPr lang="ru-RU" b="1" dirty="0" smtClean="0"/>
              <a:t>Киев бомбили, нам объявили,</a:t>
            </a:r>
          </a:p>
          <a:p>
            <a:pPr>
              <a:buNone/>
            </a:pPr>
            <a:r>
              <a:rPr lang="ru-RU" b="1" dirty="0" smtClean="0"/>
              <a:t>Что </a:t>
            </a:r>
            <a:r>
              <a:rPr lang="ru-RU" b="1" dirty="0" err="1" smtClean="0"/>
              <a:t>началася</a:t>
            </a:r>
            <a:r>
              <a:rPr lang="ru-RU" b="1" dirty="0" smtClean="0"/>
              <a:t> война.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22 июня 1941 года Германия без объявления</a:t>
            </a:r>
          </a:p>
          <a:p>
            <a:pPr>
              <a:buNone/>
            </a:pPr>
            <a:r>
              <a:rPr lang="ru-RU" b="1" dirty="0" smtClean="0"/>
              <a:t>войны напала на Советский союз.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4340" name="Picture 4" descr="http://vestnikk.ru/uploads/posts/2012-05/1336315929_1627_2080671377_bi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0152" y="836712"/>
            <a:ext cx="2854350" cy="1872208"/>
          </a:xfrm>
          <a:prstGeom prst="rect">
            <a:avLst/>
          </a:prstGeom>
          <a:noFill/>
        </p:spPr>
      </p:pic>
      <p:pic>
        <p:nvPicPr>
          <p:cNvPr id="6" name="Samoe_strashnoe_obyavlenie_po_radio_-_22_iyunya_1941_god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644008" y="5373216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6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zoozel.ru/gallery/images/520355_fon-dlya-prezentacii-voin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47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00811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Руководители стран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7"/>
            <a:ext cx="8229600" cy="1800200"/>
          </a:xfrm>
        </p:spPr>
        <p:txBody>
          <a:bodyPr/>
          <a:lstStyle/>
          <a:p>
            <a:pPr>
              <a:buNone/>
            </a:pPr>
            <a:r>
              <a:rPr lang="ru-RU" b="1" u="sng" dirty="0" smtClean="0"/>
              <a:t>Советский Союз</a:t>
            </a:r>
            <a:r>
              <a:rPr lang="ru-RU" b="1" dirty="0" smtClean="0"/>
              <a:t>                             </a:t>
            </a:r>
            <a:r>
              <a:rPr lang="ru-RU" b="1" u="sng" dirty="0" smtClean="0"/>
              <a:t> Германия</a:t>
            </a:r>
          </a:p>
          <a:p>
            <a:pPr>
              <a:buNone/>
            </a:pPr>
            <a:r>
              <a:rPr lang="ru-RU" dirty="0" smtClean="0"/>
              <a:t>Иосиф Виссарионович           Адольф Гитлер</a:t>
            </a:r>
          </a:p>
          <a:p>
            <a:pPr>
              <a:buNone/>
            </a:pPr>
            <a:r>
              <a:rPr lang="ru-RU" dirty="0" smtClean="0"/>
              <a:t>            Сталин </a:t>
            </a:r>
          </a:p>
          <a:p>
            <a:pPr>
              <a:buNone/>
            </a:pPr>
            <a:endParaRPr lang="ru-RU" b="1" u="sng" dirty="0"/>
          </a:p>
        </p:txBody>
      </p:sp>
      <p:pic>
        <p:nvPicPr>
          <p:cNvPr id="15364" name="Picture 4" descr="http://www.stroyip.ru/gallery/26.oct.2015.075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3429000"/>
            <a:ext cx="2221656" cy="2808312"/>
          </a:xfrm>
          <a:prstGeom prst="rect">
            <a:avLst/>
          </a:prstGeom>
          <a:noFill/>
        </p:spPr>
      </p:pic>
      <p:pic>
        <p:nvPicPr>
          <p:cNvPr id="15366" name="Picture 6" descr="http://xlibros.com/wp-content/uploads/2015/01/Adolf-Hitler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80112" y="2780928"/>
            <a:ext cx="2780688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zoozel.ru/gallery/images/520355_fon-dlya-prezentacii-voin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47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86409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Важные сражения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1"/>
            <a:ext cx="8640960" cy="1728192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ru-RU" b="1" u="sng" dirty="0" smtClean="0"/>
              <a:t>Московская битва:</a:t>
            </a:r>
            <a:r>
              <a:rPr lang="ru-RU" dirty="0" smtClean="0"/>
              <a:t> </a:t>
            </a:r>
          </a:p>
          <a:p>
            <a:pPr marL="514350" indent="-514350">
              <a:buNone/>
            </a:pPr>
            <a:r>
              <a:rPr lang="ru-RU" dirty="0" smtClean="0"/>
              <a:t>оборонительная - </a:t>
            </a:r>
            <a:r>
              <a:rPr lang="ru-RU" sz="2800" dirty="0" smtClean="0"/>
              <a:t>(30 сентября - 5 декабря 1941г.),</a:t>
            </a:r>
          </a:p>
          <a:p>
            <a:pPr marL="514350" indent="-514350">
              <a:buNone/>
            </a:pPr>
            <a:r>
              <a:rPr lang="ru-RU" sz="2800" dirty="0" smtClean="0"/>
              <a:t>наступательная  - (5 декабря 1941 г. - 20 апреля 1942г.). </a:t>
            </a:r>
            <a:endParaRPr lang="ru-RU" sz="2800" dirty="0"/>
          </a:p>
        </p:txBody>
      </p:sp>
      <p:pic>
        <p:nvPicPr>
          <p:cNvPr id="16386" name="Picture 2" descr="http://svgvg.ru/images/161206/2-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3140968"/>
            <a:ext cx="4752528" cy="31634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zoozel.ru/gallery/images/520355_fon-dlya-prezentacii-voin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6790"/>
            <a:ext cx="9144000" cy="6884790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23528" y="404664"/>
            <a:ext cx="8820472" cy="1944216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b="1" dirty="0" smtClean="0"/>
              <a:t>2) </a:t>
            </a:r>
            <a:r>
              <a:rPr lang="ru-RU" b="1" u="sng" dirty="0" smtClean="0"/>
              <a:t>Сталинградская битва:</a:t>
            </a:r>
          </a:p>
          <a:p>
            <a:pPr marL="514350" indent="-514350">
              <a:buNone/>
            </a:pPr>
            <a:r>
              <a:rPr lang="ru-RU" dirty="0" smtClean="0"/>
              <a:t>оборонительная - </a:t>
            </a:r>
            <a:r>
              <a:rPr lang="ru-RU" sz="2800" dirty="0" smtClean="0"/>
              <a:t>(17 июля – 18 ноября 1942г.),</a:t>
            </a:r>
          </a:p>
          <a:p>
            <a:pPr marL="514350" indent="-514350">
              <a:buNone/>
            </a:pPr>
            <a:r>
              <a:rPr lang="ru-RU" sz="2800" dirty="0" smtClean="0"/>
              <a:t>наступательная  - (19 ноября 1942 г. – 2 февраля 1943г.). </a:t>
            </a:r>
            <a:endParaRPr lang="ru-RU" sz="2800" dirty="0"/>
          </a:p>
        </p:txBody>
      </p:sp>
      <p:pic>
        <p:nvPicPr>
          <p:cNvPr id="17410" name="Picture 2" descr="http://volgapatriot.ru/upload/iblock/c05/c051107378bbbe284b75100dfc36008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59" y="2276872"/>
            <a:ext cx="5280587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zoozel.ru/gallery/images/520355_fon-dlya-prezentacii-voin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4790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23528" y="404664"/>
            <a:ext cx="8064896" cy="1944216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b="1" u="sng" dirty="0" smtClean="0"/>
              <a:t>3) Курская битва:</a:t>
            </a:r>
          </a:p>
          <a:p>
            <a:pPr marL="514350" indent="-514350">
              <a:buNone/>
            </a:pPr>
            <a:r>
              <a:rPr lang="ru-RU" dirty="0" smtClean="0"/>
              <a:t>оборонительная - </a:t>
            </a:r>
            <a:r>
              <a:rPr lang="ru-RU" sz="2800" dirty="0" smtClean="0"/>
              <a:t>(5 – 23 июля 1943г..),</a:t>
            </a:r>
          </a:p>
          <a:p>
            <a:pPr marL="514350" indent="-514350">
              <a:buNone/>
            </a:pPr>
            <a:r>
              <a:rPr lang="ru-RU" sz="2800" dirty="0" smtClean="0"/>
              <a:t>наступательная  - (12 июля – 23 августа 1943г.). </a:t>
            </a:r>
            <a:endParaRPr lang="ru-RU" sz="2800" dirty="0"/>
          </a:p>
        </p:txBody>
      </p:sp>
      <p:pic>
        <p:nvPicPr>
          <p:cNvPr id="18434" name="Picture 2" descr="http://myfront.in.ua/public/Dates/JULE/5jul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132856"/>
            <a:ext cx="5884755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zoozel.ru/gallery/images/520355_fon-dlya-prezentacii-voin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4790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23528" y="404664"/>
            <a:ext cx="8064896" cy="1512168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b="1" u="sng" dirty="0" smtClean="0"/>
              <a:t>4) Белорусская операция («Багратион»)</a:t>
            </a:r>
          </a:p>
          <a:p>
            <a:pPr marL="514350" indent="-514350">
              <a:buNone/>
            </a:pPr>
            <a:r>
              <a:rPr lang="ru-RU" dirty="0" smtClean="0"/>
              <a:t>23 июня – 29 августа 1944 г.</a:t>
            </a:r>
            <a:endParaRPr lang="ru-RU" sz="2800" dirty="0"/>
          </a:p>
        </p:txBody>
      </p:sp>
      <p:pic>
        <p:nvPicPr>
          <p:cNvPr id="19458" name="Picture 2" descr="http://morpolit.milportal.ru/wp-content/2014/06/1ed6ffe5926c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1772816"/>
            <a:ext cx="5917898" cy="3960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zoozel.ru/gallery/images/520355_fon-dlya-prezentacii-voin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4790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23528" y="404664"/>
            <a:ext cx="8064896" cy="1512168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b="1" u="sng" dirty="0" smtClean="0"/>
              <a:t>5) Берлинская операция</a:t>
            </a:r>
          </a:p>
          <a:p>
            <a:pPr marL="514350" indent="-514350">
              <a:buNone/>
            </a:pPr>
            <a:r>
              <a:rPr lang="ru-RU" dirty="0" smtClean="0"/>
              <a:t>16 апреля – 8 мая 1945 г.</a:t>
            </a:r>
            <a:endParaRPr lang="ru-RU" sz="2800" dirty="0"/>
          </a:p>
        </p:txBody>
      </p:sp>
      <p:pic>
        <p:nvPicPr>
          <p:cNvPr id="20482" name="Picture 2" descr="http://www.nabat-vrn.ru/uploads/images/pobeda_30_05_2012/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4048" y="908720"/>
            <a:ext cx="3775700" cy="2520280"/>
          </a:xfrm>
          <a:prstGeom prst="rect">
            <a:avLst/>
          </a:prstGeom>
          <a:noFill/>
        </p:spPr>
      </p:pic>
      <p:pic>
        <p:nvPicPr>
          <p:cNvPr id="20484" name="Picture 4" descr="http://ic.pics.livejournal.com/eska/683464/1635595/1635595_origina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560" y="1844824"/>
            <a:ext cx="3921608" cy="260569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3528" y="4653136"/>
            <a:ext cx="58267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 1 мая 1945 г. на крыше рейхстага в городе Берлине</a:t>
            </a:r>
          </a:p>
          <a:p>
            <a:r>
              <a:rPr lang="ru-RU" sz="2000" dirty="0" smtClean="0"/>
              <a:t>Алексеем Берестом, Михаилом Егоровым</a:t>
            </a:r>
          </a:p>
          <a:p>
            <a:r>
              <a:rPr lang="ru-RU" sz="2000" dirty="0" smtClean="0"/>
              <a:t>и </a:t>
            </a:r>
            <a:r>
              <a:rPr lang="ru-RU" sz="2000" dirty="0" err="1" smtClean="0"/>
              <a:t>Мелитоном</a:t>
            </a:r>
            <a:r>
              <a:rPr lang="ru-RU" sz="2000" dirty="0" smtClean="0"/>
              <a:t> </a:t>
            </a:r>
            <a:r>
              <a:rPr lang="ru-RU" sz="2000" dirty="0" err="1" smtClean="0"/>
              <a:t>Кантария</a:t>
            </a:r>
            <a:r>
              <a:rPr lang="ru-RU" sz="2000" dirty="0" smtClean="0"/>
              <a:t> был поднят флаг СССР</a:t>
            </a:r>
            <a:endParaRPr lang="ru-RU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zoozel.ru/gallery/images/520355_fon-dlya-prezentacii-voin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47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/>
          <a:lstStyle/>
          <a:p>
            <a:r>
              <a:rPr lang="ru-RU" b="1" dirty="0" smtClean="0"/>
              <a:t>Символы ВОВ</a:t>
            </a:r>
            <a:endParaRPr lang="ru-RU" b="1" dirty="0"/>
          </a:p>
        </p:txBody>
      </p:sp>
      <p:pic>
        <p:nvPicPr>
          <p:cNvPr id="21506" name="Picture 2" descr="http://kremnik.ru/sites/default/files/images/1014/20141027115025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99792" y="1196752"/>
            <a:ext cx="3816424" cy="218996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7544" y="3284984"/>
            <a:ext cx="7542770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Георгиевская лента – уникальный символ </a:t>
            </a:r>
          </a:p>
          <a:p>
            <a:r>
              <a:rPr lang="ru-RU" sz="3200" dirty="0" smtClean="0"/>
              <a:t>Отечественной войны. Символ мужества</a:t>
            </a:r>
          </a:p>
          <a:p>
            <a:r>
              <a:rPr lang="ru-RU" sz="3200" dirty="0" smtClean="0"/>
              <a:t> и доблести.</a:t>
            </a:r>
          </a:p>
          <a:p>
            <a:r>
              <a:rPr lang="ru-RU" sz="3200" dirty="0" smtClean="0"/>
              <a:t>Дата рождения ленты – 1769 год </a:t>
            </a:r>
          </a:p>
          <a:p>
            <a:r>
              <a:rPr lang="ru-RU" sz="3200" dirty="0" smtClean="0"/>
              <a:t>(При Екатерине </a:t>
            </a:r>
            <a:r>
              <a:rPr lang="en-US" sz="3200" dirty="0" smtClean="0"/>
              <a:t>II</a:t>
            </a:r>
            <a:r>
              <a:rPr lang="ru-RU" sz="3200" dirty="0" smtClean="0"/>
              <a:t>) – </a:t>
            </a:r>
          </a:p>
          <a:p>
            <a:r>
              <a:rPr lang="ru-RU" sz="3200" dirty="0" smtClean="0"/>
              <a:t>орден Святого Георгия</a:t>
            </a:r>
            <a:endParaRPr lang="ru-RU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180</Words>
  <Application>Microsoft Office PowerPoint</Application>
  <PresentationFormat>Экран (4:3)</PresentationFormat>
  <Paragraphs>36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Великая  Отечественная  Война</vt:lpstr>
      <vt:lpstr>Слайд 2</vt:lpstr>
      <vt:lpstr>Руководители стран</vt:lpstr>
      <vt:lpstr>Важные сражения</vt:lpstr>
      <vt:lpstr>Слайд 5</vt:lpstr>
      <vt:lpstr>Слайд 6</vt:lpstr>
      <vt:lpstr>Слайд 7</vt:lpstr>
      <vt:lpstr>Слайд 8</vt:lpstr>
      <vt:lpstr>Символы ВОВ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Великая  Отечественная  Война</dc:title>
  <dc:creator>Евгений Батулин</dc:creator>
  <cp:lastModifiedBy>Евгений Батулин</cp:lastModifiedBy>
  <cp:revision>8</cp:revision>
  <dcterms:created xsi:type="dcterms:W3CDTF">2017-05-02T20:55:53Z</dcterms:created>
  <dcterms:modified xsi:type="dcterms:W3CDTF">2021-02-28T10:24:44Z</dcterms:modified>
</cp:coreProperties>
</file>