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2" r:id="rId9"/>
    <p:sldId id="276" r:id="rId10"/>
    <p:sldId id="261" r:id="rId11"/>
    <p:sldId id="266" r:id="rId12"/>
    <p:sldId id="265" r:id="rId13"/>
    <p:sldId id="267" r:id="rId14"/>
    <p:sldId id="268" r:id="rId15"/>
    <p:sldId id="277" r:id="rId16"/>
    <p:sldId id="269" r:id="rId17"/>
    <p:sldId id="271" r:id="rId18"/>
    <p:sldId id="270" r:id="rId19"/>
    <p:sldId id="272" r:id="rId20"/>
    <p:sldId id="278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86" d="100"/>
          <a:sy n="86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5CA24-16CD-4728-BA83-F5EC17FCB5A5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327DA-30C7-41FD-96AB-465954616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327DA-30C7-41FD-96AB-465954616E9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327DA-30C7-41FD-96AB-465954616E9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A1467BA-A24C-410F-884E-325E0D114E2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1E45F1-A789-436B-98A8-E70381D653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1467BA-A24C-410F-884E-325E0D114E2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E45F1-A789-436B-98A8-E70381D65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1467BA-A24C-410F-884E-325E0D114E2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E45F1-A789-436B-98A8-E70381D65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1467BA-A24C-410F-884E-325E0D114E2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E45F1-A789-436B-98A8-E70381D65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A1467BA-A24C-410F-884E-325E0D114E2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1E45F1-A789-436B-98A8-E70381D653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1467BA-A24C-410F-884E-325E0D114E2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41E45F1-A789-436B-98A8-E70381D653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1467BA-A24C-410F-884E-325E0D114E2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41E45F1-A789-436B-98A8-E70381D65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1467BA-A24C-410F-884E-325E0D114E2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E45F1-A789-436B-98A8-E70381D653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1467BA-A24C-410F-884E-325E0D114E2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E45F1-A789-436B-98A8-E70381D65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A1467BA-A24C-410F-884E-325E0D114E2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1E45F1-A789-436B-98A8-E70381D653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A1467BA-A24C-410F-884E-325E0D114E2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1E45F1-A789-436B-98A8-E70381D653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A1467BA-A24C-410F-884E-325E0D114E2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41E45F1-A789-436B-98A8-E70381D653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Olya\Documents\&#1082;&#1083;&#1072;&#1089;&#1089;&#1085;&#1099;&#1081;%20&#1095;&#1072;&#1089;\&#1084;&#1091;&#1079;&#1099;&#1082;&#1072;%20&#1082;%20&#1083;&#1080;&#1090;&#1077;&#1088;&#1072;&#1090;&#1091;&#1088;&#1085;&#1086;%20-&#1084;&#1091;&#1079;&#1099;&#1082;&#1072;&#1083;&#1100;&#1085;&#1086;&#1081;%20%20&#1088;&#1072;&#1079;&#1088;&#1072;&#1073;&#1086;&#1090;&#1082;&#1077;\4.mp3" TargetMode="Externa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Olya\Documents\&#1082;&#1083;&#1072;&#1089;&#1089;&#1085;&#1099;&#1081;%20&#1095;&#1072;&#1089;\&#1084;&#1091;&#1079;&#1099;&#1082;&#1072;%20&#1082;%20&#1083;&#1080;&#1090;&#1077;&#1088;&#1072;&#1090;&#1091;&#1088;&#1085;&#1086;%20-&#1084;&#1091;&#1079;&#1099;&#1082;&#1072;&#1083;&#1100;&#1085;&#1086;&#1081;%20%20&#1088;&#1072;&#1079;&#1088;&#1072;&#1073;&#1086;&#1090;&#1082;&#1077;\6.mp3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lya\Documents\&#1082;&#1083;&#1072;&#1089;&#1089;&#1085;&#1099;&#1081;%20&#1095;&#1072;&#1089;\&#1084;&#1091;&#1079;&#1099;&#1082;&#1072;%20&#1082;%20&#1083;&#1080;&#1090;&#1077;&#1088;&#1072;&#1090;&#1091;&#1088;&#1085;&#1086;%20-&#1084;&#1091;&#1079;&#1099;&#1082;&#1072;&#1083;&#1100;&#1085;&#1086;&#1081;%20%20&#1088;&#1072;&#1079;&#1088;&#1072;&#1073;&#1086;&#1090;&#1082;&#1077;\7.mp3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Olya\Documents\&#1082;&#1083;&#1072;&#1089;&#1089;&#1085;&#1099;&#1081;%20&#1095;&#1072;&#1089;\&#1084;&#1091;&#1079;&#1099;&#1082;&#1072;%20&#1082;%20&#1083;&#1080;&#1090;&#1077;&#1088;&#1072;&#1090;&#1091;&#1088;&#1085;&#1086;%20-&#1084;&#1091;&#1079;&#1099;&#1082;&#1072;&#1083;&#1100;&#1085;&#1086;&#1081;%20%20&#1088;&#1072;&#1079;&#1088;&#1072;&#1073;&#1086;&#1090;&#1082;&#1077;\1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Olya\Documents\&#1082;&#1083;&#1072;&#1089;&#1089;&#1085;&#1099;&#1081;%20&#1095;&#1072;&#1089;\&#1084;&#1091;&#1079;&#1099;&#1082;&#1072;%20&#1082;%20&#1083;&#1080;&#1090;&#1077;&#1088;&#1072;&#1090;&#1091;&#1088;&#1085;&#1086;%20-&#1084;&#1091;&#1079;&#1099;&#1082;&#1072;&#1083;&#1100;&#1085;&#1086;&#1081;%20%20&#1088;&#1072;&#1079;&#1088;&#1072;&#1073;&#1086;&#1090;&#1082;&#1077;\&#1076;&#1077;&#1090;&#1103;&#1084;%20&#1073;&#1083;&#1086;&#1082;&#1072;&#1076;&#1085;&#1086;&#1075;&#1086;%20&#1051;&#1077;&#1085;&#1080;&#1085;&#1075;&#1088;&#1072;&#1076;&#1072;%20-%20&#1082;&#1086;&#1087;&#1080;&#1103;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lya\Documents\&#1082;&#1083;&#1072;&#1089;&#1089;&#1085;&#1099;&#1081;%20&#1095;&#1072;&#1089;\&#1084;&#1091;&#1079;&#1099;&#1082;&#1072;%20&#1082;%20&#1083;&#1080;&#1090;&#1077;&#1088;&#1072;&#1090;&#1091;&#1088;&#1085;&#1086;%20-&#1084;&#1091;&#1079;&#1099;&#1082;&#1072;&#1083;&#1100;&#1085;&#1086;&#1081;%20%20&#1088;&#1072;&#1079;&#1088;&#1072;&#1073;&#1086;&#1090;&#1082;&#1077;\2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Olya\Documents\&#1082;&#1083;&#1072;&#1089;&#1089;&#1085;&#1099;&#1081;%20&#1095;&#1072;&#1089;\&#1084;&#1091;&#1079;&#1099;&#1082;&#1072;%20&#1082;%20&#1083;&#1080;&#1090;&#1077;&#1088;&#1072;&#1090;&#1091;&#1088;&#1085;&#1086;%20-&#1084;&#1091;&#1079;&#1099;&#1082;&#1072;&#1083;&#1100;&#1085;&#1086;&#1081;%20%20&#1088;&#1072;&#1079;&#1088;&#1072;&#1073;&#1086;&#1090;&#1082;&#1077;\3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29600" cy="1262049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</a:rPr>
              <a:t>Город-герой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</a:rPr>
              <a:t>Ленинград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</a:rPr>
              <a:t> 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/ppt/media/" descr="photo.php?id=94196%2F3ac6c2c40ab7a2e12496abd20a80599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000240"/>
            <a:ext cx="6072230" cy="4500594"/>
          </a:xfrm>
          <a:prstGeom prst="rect">
            <a:avLst/>
          </a:prstGeom>
        </p:spPr>
      </p:pic>
      <p:pic>
        <p:nvPicPr>
          <p:cNvPr id="5" name="/ppt/media/" descr="photo.php?id=94196%2F488949d2e1b3ac76b4779cd3fad48fb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550" y="3738563"/>
            <a:ext cx="2862252" cy="31194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0-tub-ru.yandex.net/i?id=f3e77707396144cca8e5910b7ecac7ff-51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9296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7901014" cy="5325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Люди умирали прямо на улицах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00084"/>
            <a:ext cx="871543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1527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www.webpark.ru/uploads54/100112/Leningrad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4214842" cy="64294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28628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/ppt/media/" descr="photo.php?id=94196%2F9fa75aabcf7d14103ad55fa91a98026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500174"/>
            <a:ext cx="4929217" cy="3495686"/>
          </a:xfrm>
          <a:prstGeom prst="rect">
            <a:avLst/>
          </a:prstGeom>
        </p:spPr>
      </p:pic>
      <p:pic>
        <p:nvPicPr>
          <p:cNvPr id="3" name="/ppt/media/" descr="photo.php?id=94196%2F5220dd064b4487a2b576ad18ad05d9a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4357694"/>
            <a:ext cx="4524380" cy="228601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343" y="0"/>
            <a:ext cx="4745409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785926"/>
            <a:ext cx="4357719" cy="426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6" descr="http://www.webpark.ru/uploads54/100112/Leningrad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66"/>
            <a:ext cx="4214810" cy="2786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357562"/>
            <a:ext cx="4643438" cy="317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2143140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</a:rPr>
              <a:t>Лёд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</a:rPr>
              <a:t>под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</a:rPr>
              <a:t>колёсами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</a:rPr>
              <a:t>не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</a:rPr>
              <a:t>подведи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</a:rPr>
              <a:t>Скован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  <a:t> в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</a:rPr>
              <a:t>холоде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  <a:t>.</a:t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</a:rPr>
              <a:t>Помощи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</a:rPr>
              <a:t>ждут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</a:rPr>
              <a:t>впереди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  <a:t>В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</a:rPr>
              <a:t>голодающем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</a:rPr>
              <a:t>городе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" name="/ppt/media/" descr="photo.php?id=94196%2Ffbd181378b924d0739f5e959fdd93b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28604"/>
            <a:ext cx="3762375" cy="2686050"/>
          </a:xfrm>
          <a:prstGeom prst="rect">
            <a:avLst/>
          </a:prstGeom>
        </p:spPr>
      </p:pic>
      <p:pic>
        <p:nvPicPr>
          <p:cNvPr id="4" name="/ppt/media/" descr="photo.php?id=94196%2Fd7ee003bac85ee9670d32e19b49983f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429000"/>
            <a:ext cx="3762375" cy="2695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6248" y="450057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dirty="0" err="1" smtClean="0">
                <a:solidFill>
                  <a:srgbClr val="FFFF00"/>
                </a:solidFill>
                <a:latin typeface="Arial" pitchFamily="34" charset="0"/>
              </a:rPr>
              <a:t>Движется</a:t>
            </a:r>
            <a:r>
              <a:rPr lang="en-US" sz="2400" b="0" i="0" u="none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0" i="0" u="none" dirty="0" err="1" smtClean="0">
                <a:solidFill>
                  <a:srgbClr val="FFFF00"/>
                </a:solidFill>
                <a:latin typeface="Arial" pitchFamily="34" charset="0"/>
              </a:rPr>
              <a:t>долго</a:t>
            </a:r>
            <a:r>
              <a:rPr lang="en-US" sz="2400" b="0" i="0" u="none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0" i="0" u="none" dirty="0" err="1" smtClean="0">
                <a:solidFill>
                  <a:srgbClr val="FFFF00"/>
                </a:solidFill>
                <a:latin typeface="Arial" pitchFamily="34" charset="0"/>
              </a:rPr>
              <a:t>колонна</a:t>
            </a:r>
            <a:r>
              <a:rPr lang="en-US" sz="2400" b="0" i="0" u="none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0" i="0" u="none" dirty="0" err="1" smtClean="0">
                <a:solidFill>
                  <a:srgbClr val="FFFF00"/>
                </a:solidFill>
                <a:latin typeface="Arial" pitchFamily="34" charset="0"/>
              </a:rPr>
              <a:t>огней</a:t>
            </a:r>
            <a:r>
              <a:rPr lang="en-US" sz="2400" b="0" i="0" u="none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</a:p>
          <a:p>
            <a:r>
              <a:rPr lang="en-US" sz="2400" b="0" i="0" u="none" dirty="0" err="1" smtClean="0">
                <a:solidFill>
                  <a:srgbClr val="FFFF00"/>
                </a:solidFill>
                <a:latin typeface="Arial" pitchFamily="34" charset="0"/>
              </a:rPr>
              <a:t>Берег</a:t>
            </a:r>
            <a:r>
              <a:rPr lang="en-US" sz="2400" b="0" i="0" u="none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0" i="0" u="none" dirty="0" err="1" smtClean="0">
                <a:solidFill>
                  <a:srgbClr val="FFFF00"/>
                </a:solidFill>
                <a:latin typeface="Arial" pitchFamily="34" charset="0"/>
              </a:rPr>
              <a:t>ближе</a:t>
            </a:r>
            <a:r>
              <a:rPr lang="en-US" sz="2400" b="0" i="0" u="none" dirty="0" smtClean="0">
                <a:solidFill>
                  <a:srgbClr val="FFFF00"/>
                </a:solidFill>
                <a:latin typeface="Arial" pitchFamily="34" charset="0"/>
              </a:rPr>
              <a:t>,</a:t>
            </a:r>
          </a:p>
          <a:p>
            <a:r>
              <a:rPr lang="en-US" sz="2400" b="0" i="0" u="none" dirty="0" smtClean="0">
                <a:solidFill>
                  <a:srgbClr val="FFFF00"/>
                </a:solidFill>
                <a:latin typeface="Arial" pitchFamily="34" charset="0"/>
              </a:rPr>
              <a:t>И </a:t>
            </a:r>
            <a:r>
              <a:rPr lang="en-US" sz="2400" b="0" i="0" u="none" dirty="0" err="1" smtClean="0">
                <a:solidFill>
                  <a:srgbClr val="FFFF00"/>
                </a:solidFill>
                <a:latin typeface="Arial" pitchFamily="34" charset="0"/>
              </a:rPr>
              <a:t>возвращаясь</a:t>
            </a:r>
            <a:r>
              <a:rPr lang="en-US" sz="2400" b="0" i="0" u="none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-US" sz="2400" b="0" i="0" u="none" dirty="0" err="1" smtClean="0">
                <a:solidFill>
                  <a:srgbClr val="FFFF00"/>
                </a:solidFill>
                <a:latin typeface="Arial" pitchFamily="34" charset="0"/>
              </a:rPr>
              <a:t>увозят</a:t>
            </a:r>
            <a:r>
              <a:rPr lang="en-US" sz="2400" b="0" i="0" u="none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0" i="0" u="none" dirty="0" err="1" smtClean="0">
                <a:solidFill>
                  <a:srgbClr val="FFFF00"/>
                </a:solidFill>
                <a:latin typeface="Arial" pitchFamily="34" charset="0"/>
              </a:rPr>
              <a:t>детей</a:t>
            </a:r>
            <a:endParaRPr lang="en-US" sz="2400" b="0" i="0" u="none" dirty="0" smtClean="0">
              <a:solidFill>
                <a:srgbClr val="FFFF00"/>
              </a:solidFill>
              <a:latin typeface="Arial" pitchFamily="34" charset="0"/>
            </a:endParaRPr>
          </a:p>
          <a:p>
            <a:r>
              <a:rPr lang="en-US" sz="2400" b="0" i="0" u="none" dirty="0" smtClean="0">
                <a:solidFill>
                  <a:srgbClr val="FFFF00"/>
                </a:solidFill>
                <a:latin typeface="Arial" pitchFamily="34" charset="0"/>
              </a:rPr>
              <a:t>К </a:t>
            </a:r>
            <a:r>
              <a:rPr lang="en-US" sz="2400" b="0" i="0" u="none" dirty="0" err="1" smtClean="0">
                <a:solidFill>
                  <a:srgbClr val="FFFF00"/>
                </a:solidFill>
                <a:latin typeface="Arial" pitchFamily="34" charset="0"/>
              </a:rPr>
              <a:t>новой</a:t>
            </a:r>
            <a:r>
              <a:rPr lang="en-US" sz="2400" b="0" i="0" u="none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0" i="0" u="none" dirty="0" err="1" smtClean="0">
                <a:solidFill>
                  <a:srgbClr val="FFFF00"/>
                </a:solidFill>
                <a:latin typeface="Arial" pitchFamily="34" charset="0"/>
              </a:rPr>
              <a:t>жизни</a:t>
            </a:r>
            <a:r>
              <a:rPr lang="en-US" sz="2400" b="0" i="0" u="none" dirty="0" smtClean="0">
                <a:solidFill>
                  <a:srgbClr val="FFFF00"/>
                </a:solidFill>
                <a:latin typeface="Arial" pitchFamily="34" charset="0"/>
              </a:rPr>
              <a:t>.</a:t>
            </a:r>
          </a:p>
        </p:txBody>
      </p:sp>
      <p:pic>
        <p:nvPicPr>
          <p:cNvPr id="8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246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2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786742" cy="107157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Помощь Ленинградских мальчишек и девчонок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/ppt/media/" descr="photo.php?id=94196%2F06c0604d733c8899bf49339faf9af5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2619375" cy="3648075"/>
          </a:xfrm>
          <a:prstGeom prst="rect">
            <a:avLst/>
          </a:prstGeom>
        </p:spPr>
      </p:pic>
      <p:pic>
        <p:nvPicPr>
          <p:cNvPr id="4" name=" 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14678" y="2857496"/>
            <a:ext cx="557216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858280" cy="62769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58246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Многие юные Ленинградцы были награждены орденами и медалями « За оборону Ленинграда»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3" descr="за оборон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000240"/>
            <a:ext cx="821537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27 января 1944 года снята окончательно блокада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71612"/>
            <a:ext cx="5035555" cy="5092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1763">
            <a:off x="5595541" y="3355455"/>
            <a:ext cx="3249637" cy="284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285729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Юрий Левитан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объявление  о войне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diktory.com/images/foto54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3786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олодежный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286124"/>
            <a:ext cx="4071966" cy="31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28596" y="607220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детям блокадного Ленинграда - копи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285728"/>
            <a:ext cx="8215370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7468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Подвигу народа жить в веках!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5" descr="6c58141fbc1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125538"/>
            <a:ext cx="9144000" cy="573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lideBas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291466" y="205740"/>
            <a:ext cx="8538210" cy="1371600"/>
          </a:xfrm>
          <a:prstGeom prst="rect">
            <a:avLst/>
          </a:prstGeom>
        </p:spPr>
        <p:txBody>
          <a:bodyPr lIns="109728" tIns="54864" rIns="109728" bIns="54864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Героическая оборона Ленинграда началась 10 июля 1941 г.</a:t>
            </a:r>
          </a:p>
        </p:txBody>
      </p:sp>
      <p:pic>
        <p:nvPicPr>
          <p:cNvPr id="20" name="/ppt/media/" descr="photo.php?id=94196%2Fc1b43f07518982a0ef94f5bee1ebf7b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8726" y="1925956"/>
            <a:ext cx="6686550" cy="4606290"/>
          </a:xfrm>
          <a:prstGeom prst="rect">
            <a:avLst/>
          </a:prstGeom>
        </p:spPr>
      </p:pic>
      <p:pic>
        <p:nvPicPr>
          <p:cNvPr id="21" name="/ppt/media/" descr="photo.php?id=94196%2F6807dd4f90c613491a5a63298094cff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6486" y="4531996"/>
            <a:ext cx="2846070" cy="2183130"/>
          </a:xfrm>
          <a:prstGeom prst="rect">
            <a:avLst/>
          </a:prstGeom>
        </p:spPr>
      </p:pic>
      <p:pic>
        <p:nvPicPr>
          <p:cNvPr id="22" name="/ppt/media/" descr="photo.php?id=94196%2Ffc90ad67da9976d6ac4a3b9197d3617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" y="1708786"/>
            <a:ext cx="2720340" cy="2114550"/>
          </a:xfrm>
          <a:prstGeom prst="rect">
            <a:avLst/>
          </a:prstGeom>
        </p:spPr>
      </p:pic>
      <p:pic>
        <p:nvPicPr>
          <p:cNvPr id="7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42910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83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/ppt/media/" descr="photo.php?id=94196%2Fa84770822c9f1c100c2c914d1a0737ac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596" y="0"/>
            <a:ext cx="4143404" cy="2857496"/>
          </a:xfrm>
          <a:prstGeom prst="rect">
            <a:avLst/>
          </a:prstGeom>
        </p:spPr>
      </p:pic>
      <p:pic>
        <p:nvPicPr>
          <p:cNvPr id="5" name="/ppt/media/" descr="photo.php?id=94196%2F4005b0f8fefc4c867f230c1f1d45ab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4643470" cy="2786057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57158" y="0"/>
            <a:ext cx="8501122" cy="178592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Август 1941 года  -Ленинград в блокаде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Picture 6" descr="http://www.webpark.ru/uploads54/100112/Leningrad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428868"/>
            <a:ext cx="5286412" cy="37909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honda-club.ru/forum/attachment.php?attachmentid=9753&amp;stc=1&amp;d=13154598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14554"/>
            <a:ext cx="3500462" cy="43577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08588">
            <a:off x="357158" y="333375"/>
            <a:ext cx="3921155" cy="3452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/ppt/media/" descr="photo.php?id=94196%2Fc74f565b9fed6209f6439308746d4cc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83361">
            <a:off x="4724156" y="701220"/>
            <a:ext cx="3981450" cy="368074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429000"/>
            <a:ext cx="6000792" cy="318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/ppt/media/" descr="photo.php?id=94196%2F012ba4d85c0c0e0ee9ea9bede2179ad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35899">
            <a:off x="4900600" y="342143"/>
            <a:ext cx="4000212" cy="3015495"/>
          </a:xfrm>
          <a:prstGeom prst="rect">
            <a:avLst/>
          </a:prstGeom>
        </p:spPr>
      </p:pic>
      <p:pic>
        <p:nvPicPr>
          <p:cNvPr id="3" name="/ppt/media/" descr="photo.php?id=94196%2F57e8337e209b972415789dd1f11ba5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31331">
            <a:off x="5243495" y="3355575"/>
            <a:ext cx="3381375" cy="2971220"/>
          </a:xfrm>
          <a:prstGeom prst="rect">
            <a:avLst/>
          </a:prstGeom>
        </p:spPr>
      </p:pic>
      <p:pic>
        <p:nvPicPr>
          <p:cNvPr id="4" name="/ppt/media/" descr="photo.php?id=94196%2Ff8d24a3f3c35e8aefab5ba79ef06665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92674">
            <a:off x="208389" y="201241"/>
            <a:ext cx="2962948" cy="3053450"/>
          </a:xfrm>
          <a:prstGeom prst="rect">
            <a:avLst/>
          </a:prstGeom>
        </p:spPr>
      </p:pic>
      <p:pic>
        <p:nvPicPr>
          <p:cNvPr id="5" name="Рисунок 4" descr="http://im1-tub-ru.yandex.net/i?id=f50c02b4535cfcb9c706c1e9564ea670-117-144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728328">
            <a:off x="1214414" y="3143248"/>
            <a:ext cx="3571900" cy="307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0000"/>
                </a:solidFill>
              </a:rPr>
              <a:t>Опустели цеха ленинградских заводов.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Многие  рабочие ушли на фронт.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К станкам встали их жёны и дети.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4357719" cy="489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714488"/>
            <a:ext cx="4714876" cy="49276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570" y="214290"/>
            <a:ext cx="8534430" cy="6454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377</TotalTime>
  <Words>87</Words>
  <Application>Microsoft Office PowerPoint</Application>
  <PresentationFormat>Экран (4:3)</PresentationFormat>
  <Paragraphs>17</Paragraphs>
  <Slides>21</Slides>
  <Notes>2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Город-герой Ленинград  </vt:lpstr>
      <vt:lpstr>Юрий Левитан объявление  о войне </vt:lpstr>
      <vt:lpstr>Слайд 3</vt:lpstr>
      <vt:lpstr>Слайд 4</vt:lpstr>
      <vt:lpstr>Август 1941 года  -Ленинград в блокаде </vt:lpstr>
      <vt:lpstr>Слайд 6</vt:lpstr>
      <vt:lpstr>Слайд 7</vt:lpstr>
      <vt:lpstr>Опустели цеха ленинградских заводов.  Многие  рабочие ушли на фронт.  К станкам встали их жёны и дети. </vt:lpstr>
      <vt:lpstr>Слайд 9</vt:lpstr>
      <vt:lpstr>Слайд 10</vt:lpstr>
      <vt:lpstr>Люди умирали прямо на улицах</vt:lpstr>
      <vt:lpstr>Слайд 12</vt:lpstr>
      <vt:lpstr>Слайд 13</vt:lpstr>
      <vt:lpstr>Слайд 14</vt:lpstr>
      <vt:lpstr>Лёд под колёсами, не подведи,  Скован в холоде. Помощи ждут впереди В голодающем городе</vt:lpstr>
      <vt:lpstr>Помощь Ленинградских мальчишек и девчонок</vt:lpstr>
      <vt:lpstr>Слайд 17</vt:lpstr>
      <vt:lpstr>Многие юные Ленинградцы были награждены орденами и медалями « За оборону Ленинграда»</vt:lpstr>
      <vt:lpstr>27 января 1944 года снята окончательно блокада</vt:lpstr>
      <vt:lpstr>Слайд 20</vt:lpstr>
      <vt:lpstr>Подвигу народа жить в веках!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Город-герой Ленинград</dc:title>
  <dc:creator>User</dc:creator>
  <cp:lastModifiedBy>Olya</cp:lastModifiedBy>
  <cp:revision>41</cp:revision>
  <dcterms:created xsi:type="dcterms:W3CDTF">2015-02-22T16:44:12Z</dcterms:created>
  <dcterms:modified xsi:type="dcterms:W3CDTF">2015-03-11T10:41:46Z</dcterms:modified>
</cp:coreProperties>
</file>