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7" r:id="rId4"/>
    <p:sldId id="262" r:id="rId5"/>
    <p:sldId id="266" r:id="rId6"/>
    <p:sldId id="268" r:id="rId7"/>
    <p:sldId id="269" r:id="rId8"/>
    <p:sldId id="271" r:id="rId9"/>
    <p:sldId id="278" r:id="rId10"/>
    <p:sldId id="279" r:id="rId11"/>
    <p:sldId id="277" r:id="rId12"/>
    <p:sldId id="275" r:id="rId13"/>
    <p:sldId id="272" r:id="rId14"/>
    <p:sldId id="273" r:id="rId15"/>
    <p:sldId id="26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70-ЛЕТИЮ ВЕЛИКОЙ ПОБЕДЫ ПОСВЯЩАЕТСЯ.</a:t>
            </a:r>
            <a:endParaRPr lang="ru-RU" sz="20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70-летию Великой Победы посвящается.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6000750" y="1500188"/>
            <a:ext cx="3143250" cy="469106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b="1" dirty="0" smtClean="0"/>
              <a:t>Подготовила</a:t>
            </a:r>
          </a:p>
          <a:p>
            <a:pPr algn="r">
              <a:buNone/>
            </a:pPr>
            <a:r>
              <a:rPr lang="ru-RU" b="1" dirty="0" smtClean="0"/>
              <a:t>учитель МБОУСОШ № 63</a:t>
            </a:r>
          </a:p>
          <a:p>
            <a:pPr algn="r">
              <a:buNone/>
            </a:pPr>
            <a:r>
              <a:rPr lang="ru-RU" b="1" dirty="0" smtClean="0"/>
              <a:t>Г.Тула</a:t>
            </a:r>
          </a:p>
          <a:p>
            <a:pPr algn="r">
              <a:buNone/>
            </a:pPr>
            <a:r>
              <a:rPr lang="ru-RU" b="1" dirty="0" smtClean="0"/>
              <a:t>Филатова С.Н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C:\Users\Светлана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2866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357298"/>
            <a:ext cx="4114800" cy="476886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  «Под Тулой был сорван план фашистов обойти Москву с юга. Враг был отброшен. Но война ещё долго продолжалась. И туляки самоотверженно трудились в тылу, словом и делом поддерживая бойцов переднего края», -</a:t>
            </a:r>
          </a:p>
          <a:p>
            <a:pPr algn="just">
              <a:buNone/>
            </a:pPr>
            <a:r>
              <a:rPr lang="ru-RU" sz="2200" dirty="0" smtClean="0"/>
              <a:t>       В. В. Путин, 8 мая 2003 года.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лана\Downloads\put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643470" cy="5095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Указом Президиума Верховного Совета СССР от </a:t>
            </a:r>
            <a:r>
              <a:rPr lang="ru-RU" b="1" dirty="0" smtClean="0"/>
              <a:t>7 декабря 1976 года</a:t>
            </a:r>
            <a:r>
              <a:rPr lang="ru-RU" dirty="0" smtClean="0"/>
              <a:t>, за мужество и стойкость, проявленные трудящимися </a:t>
            </a:r>
            <a:r>
              <a:rPr lang="ru-RU" b="1" dirty="0" smtClean="0"/>
              <a:t>Тулы</a:t>
            </a:r>
            <a:r>
              <a:rPr lang="ru-RU" dirty="0" smtClean="0"/>
              <a:t> при героической обороне города, сыгравшей важную роль в разгроме немецко-фашистских войск под </a:t>
            </a:r>
            <a:r>
              <a:rPr lang="ru-RU" b="1" dirty="0" smtClean="0"/>
              <a:t>Москвой</a:t>
            </a:r>
            <a:r>
              <a:rPr lang="ru-RU" dirty="0" smtClean="0"/>
              <a:t> в период Великой Отечественной войны, городу </a:t>
            </a:r>
            <a:r>
              <a:rPr lang="ru-RU" b="1" dirty="0" smtClean="0"/>
              <a:t>Туле</a:t>
            </a:r>
            <a:r>
              <a:rPr lang="ru-RU" dirty="0" smtClean="0"/>
              <a:t> присвоено почетное звание «</a:t>
            </a:r>
            <a:r>
              <a:rPr lang="ru-RU" b="1" dirty="0" smtClean="0"/>
              <a:t>Город-герой</a:t>
            </a:r>
            <a:r>
              <a:rPr lang="ru-RU" dirty="0" smtClean="0"/>
              <a:t>» с вручением медали «</a:t>
            </a:r>
            <a:r>
              <a:rPr lang="ru-RU" b="1" dirty="0" smtClean="0"/>
              <a:t>Золотая Звезда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3" name="Picture 3" descr="C:\Users\Светлана\Downloads\88449941_large_tor424ix_1237985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1378"/>
            <a:ext cx="4038600" cy="438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ownloads\72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038600" cy="30289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 войне, о подвигах тысяч героев напоминают нам многочисленные памятники и обелиски, одиночные и братские могилы на территории нашего государства и за рубежом.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Памятник воинам-студентам в Туле. Памятник героическим защитникам                                              города.</a:t>
            </a:r>
            <a:endParaRPr lang="ru-RU" sz="2000" dirty="0"/>
          </a:p>
        </p:txBody>
      </p:sp>
      <p:pic>
        <p:nvPicPr>
          <p:cNvPr id="1026" name="Picture 2" descr="C:\Users\Светлана\Downloads\simg_2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556000" cy="2667000"/>
          </a:xfrm>
          <a:prstGeom prst="rect">
            <a:avLst/>
          </a:prstGeom>
          <a:noFill/>
        </p:spPr>
      </p:pic>
      <p:pic>
        <p:nvPicPr>
          <p:cNvPr id="1027" name="Picture 3" descr="C:\Users\Светлана\Downloads\71811_603x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743443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400420" cy="14287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Памятник работникам трамвайного депо, погибшим при защите города.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C:\Users\Светлана\Downloads\10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4038600" cy="3073400"/>
          </a:xfrm>
          <a:prstGeom prst="rect">
            <a:avLst/>
          </a:prstGeom>
          <a:noFill/>
        </p:spPr>
      </p:pic>
      <p:pic>
        <p:nvPicPr>
          <p:cNvPr id="2053" name="Picture 5" descr="C:\Users\Светлана\Downloads\1.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4230686" cy="375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ownload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" y="149352"/>
            <a:ext cx="9003792" cy="6559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Никто не забыт, ничто не забыто.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ПОМНИМ, ГОРДИМСЯ!</a:t>
            </a:r>
            <a:endParaRPr lang="ru-RU" sz="2000" b="1" dirty="0"/>
          </a:p>
        </p:txBody>
      </p:sp>
      <p:pic>
        <p:nvPicPr>
          <p:cNvPr id="4098" name="Picture 2" descr="C:\Users\Светлана\Download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78647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4857784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Тульская </a:t>
            </a:r>
            <a:r>
              <a:rPr lang="ru-RU" dirty="0" smtClean="0"/>
              <a:t>оборонительная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71480"/>
            <a:ext cx="5111750" cy="585311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/>
              <a:t>       </a:t>
            </a:r>
            <a:r>
              <a:rPr lang="ru-RU" sz="1800" dirty="0" smtClean="0"/>
              <a:t>,  </a:t>
            </a:r>
            <a:r>
              <a:rPr lang="ru-RU" sz="1800" dirty="0" smtClean="0"/>
              <a:t>проведённая в период 24 октября — 5                              декабря 1941 года, являлась  частью битвы        под Москвой 1941—1942 годов.                                </a:t>
            </a:r>
          </a:p>
          <a:p>
            <a:pPr algn="r">
              <a:buNone/>
            </a:pPr>
            <a:r>
              <a:rPr lang="ru-RU" sz="1800" dirty="0" smtClean="0"/>
              <a:t>                            Операция сыграла важную            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 роль в стабилизации</a:t>
            </a:r>
          </a:p>
          <a:p>
            <a:pPr algn="r">
              <a:buNone/>
            </a:pPr>
            <a:r>
              <a:rPr lang="ru-RU" sz="1800" dirty="0" smtClean="0"/>
              <a:t>                                     линии фронта на  южных</a:t>
            </a:r>
          </a:p>
          <a:p>
            <a:pPr algn="r">
              <a:buNone/>
            </a:pPr>
            <a:r>
              <a:rPr lang="ru-RU" sz="1800" dirty="0" smtClean="0"/>
              <a:t>                                     подступах к Москве.</a:t>
            </a:r>
          </a:p>
          <a:p>
            <a:pPr algn="r">
              <a:buNone/>
            </a:pPr>
            <a:r>
              <a:rPr lang="ru-RU" sz="1800" dirty="0" smtClean="0"/>
              <a:t>                                    Первостепенное значение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       в операции  имела     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героическая  оборона 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        Тулы, которая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     выдержала удары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немецких войск,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  находясь почти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в полном окружении, и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сковала  две танковые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армии противника.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C:\Users\Светлана\Download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85778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008313" cy="4625989"/>
          </a:xfrm>
        </p:spPr>
        <p:txBody>
          <a:bodyPr/>
          <a:lstStyle/>
          <a:p>
            <a:r>
              <a:rPr lang="ru-RU" sz="2000" dirty="0" smtClean="0"/>
              <a:t>Гитлеровцы бросили на Тулу отборные части: 3-ю, 4-ю, 17-ю танковые, 29-ю моторизованную дивизии и полк "Великая Германия". По существу, это была гитлеровская гвардия.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К  Туле успела отойти только часть войск 50-й армии, они совместно с местным гарнизоном (156-й полк НКВД, 732-й зенитно-артиллерийский полк ПВО страны) и ополченцами (Тульский рабочий полк) отстояли город.</a:t>
            </a:r>
            <a:endParaRPr lang="ru-RU" sz="1800" dirty="0"/>
          </a:p>
        </p:txBody>
      </p:sp>
      <p:pic>
        <p:nvPicPr>
          <p:cNvPr id="11266" name="Picture 2" descr="C:\Users\Светлана\Downloads\finnish_infantry.1xvtzyz47h34wwcc4wc4kso00.ejcuplo1l0oo0sk8c40s8osc4.t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309934" cy="2143125"/>
          </a:xfrm>
          <a:prstGeom prst="rect">
            <a:avLst/>
          </a:prstGeom>
          <a:noFill/>
        </p:spPr>
      </p:pic>
      <p:pic>
        <p:nvPicPr>
          <p:cNvPr id="11267" name="Picture 3" descr="C:\Users\Светлана\Downloads\1941_god_v_fotografijah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37862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В октябре—декабре 1941 года в течение 43-х дней ключевой стратегический пункт обороны город Тула находилась в </a:t>
            </a:r>
            <a:r>
              <a:rPr lang="ru-RU" sz="2000" dirty="0" err="1" smtClean="0"/>
              <a:t>полуокружении</a:t>
            </a:r>
            <a:r>
              <a:rPr lang="ru-RU" sz="2000" dirty="0" smtClean="0"/>
              <a:t>, подвергалась артиллерийскому и миномётному обстрелу, воздушным налётам и танковым атакам.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Светлана\Downloads\0012-016-Gorod-geroj-T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638425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857232"/>
            <a:ext cx="2757478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  </a:t>
            </a:r>
            <a:r>
              <a:rPr lang="ru-RU" sz="2400" dirty="0" smtClean="0"/>
              <a:t> Цель немецкой</a:t>
            </a:r>
          </a:p>
          <a:p>
            <a:pPr>
              <a:buNone/>
            </a:pPr>
            <a:r>
              <a:rPr lang="ru-RU" sz="2400" dirty="0" smtClean="0"/>
              <a:t>      операции «Тайфун» в октябре 1941 года достигнута не была: </a:t>
            </a:r>
            <a:r>
              <a:rPr lang="ru-RU" sz="2400" u="sng" dirty="0" smtClean="0"/>
              <a:t>Москва не была взята, и сопротивление советских войск не было сломлено. </a:t>
            </a:r>
            <a:endParaRPr lang="ru-RU" sz="2400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лана\Downloads\poQ4oeHyH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57531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71934" y="1214422"/>
            <a:ext cx="4683122" cy="4924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Несмотря на эвакуацию большей части предприятий Тулы в восточные районы страны, в городе был налажен выпуск винтовок, автоматов, миномётов, производился ремонт орудий и танков. За два месяца на оружейном заводе было собрано: 432пулемёта; 1156 снайперских винтовок.</a:t>
            </a:r>
          </a:p>
          <a:p>
            <a:pPr algn="just">
              <a:buNone/>
            </a:pPr>
            <a:r>
              <a:rPr lang="ru-RU" sz="2000" dirty="0" smtClean="0"/>
              <a:t>        На патронном заводе было восстановлено:</a:t>
            </a:r>
          </a:p>
          <a:p>
            <a:pPr algn="just">
              <a:buNone/>
            </a:pPr>
            <a:r>
              <a:rPr lang="ru-RU" sz="2000" dirty="0" smtClean="0"/>
              <a:t>      50 танков; 100 орудий; 150 автомашин.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8194" name="Picture 2" descr="C:\Users\Светлана\Downloads\85-mm_air_defense_gun_crews_of_732th_Anti-Aircraft_Regi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8100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 С помощью населения вокруг города были созданы 3 оборонительных рубежа. Тула опоясалась лентами окопов, заранее оборудованных боевых позиций. Внутри города образованы укрепрайоны, выкопаны противотанковые рвы, установлены ежи и надолбы, построены баррикады, созданы опорные пункты обороны на танкоопасных направлениях.</a:t>
            </a:r>
            <a:endParaRPr lang="ru-RU" sz="2000" dirty="0"/>
          </a:p>
        </p:txBody>
      </p:sp>
      <p:pic>
        <p:nvPicPr>
          <p:cNvPr id="10242" name="Picture 2" descr="C:\Users\Светлана\Downloads\02211469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400270"/>
            <a:ext cx="5111750" cy="359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Так выглядел город в 1941 году.</a:t>
            </a:r>
            <a:endParaRPr lang="ru-RU" sz="2000" dirty="0"/>
          </a:p>
        </p:txBody>
      </p:sp>
      <p:pic>
        <p:nvPicPr>
          <p:cNvPr id="13314" name="Picture 2" descr="C:\Users\Светлана\Downloads\ada1d86b5787ae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85860"/>
            <a:ext cx="7620000" cy="4576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«В разгроме немецких войск под Москвой Туле и её жителям принадлежит выдающаяся роль»</a:t>
            </a:r>
            <a:br>
              <a:rPr lang="ru-RU" sz="2400" dirty="0" smtClean="0"/>
            </a:br>
            <a:r>
              <a:rPr lang="ru-RU" sz="2400" dirty="0" smtClean="0"/>
              <a:t>— Маршал Советского Союза Г. К. Жуков.</a:t>
            </a:r>
            <a:endParaRPr lang="ru-RU" sz="2400" dirty="0"/>
          </a:p>
        </p:txBody>
      </p:sp>
      <p:pic>
        <p:nvPicPr>
          <p:cNvPr id="6146" name="Picture 2" descr="C:\Users\Светлана\Downloads\CTT3iYah9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8"/>
            <a:ext cx="46831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262</Words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70-ЛЕТИЮ ВЕЛИКОЙ ПОБЕДЫ ПОСВЯЩАЕТСЯ.</vt:lpstr>
      <vt:lpstr>                    Тульская оборонительная операция</vt:lpstr>
      <vt:lpstr>Слайд 3</vt:lpstr>
      <vt:lpstr>Слайд 4</vt:lpstr>
      <vt:lpstr>Слайд 5</vt:lpstr>
      <vt:lpstr>Слайд 6</vt:lpstr>
      <vt:lpstr>Слайд 7</vt:lpstr>
      <vt:lpstr>Так выглядел город в 1941 году.</vt:lpstr>
      <vt:lpstr> </vt:lpstr>
      <vt:lpstr>Слайд 10</vt:lpstr>
      <vt:lpstr>Слайд 11</vt:lpstr>
      <vt:lpstr>Слайд 12</vt:lpstr>
      <vt:lpstr>Памятник воинам-студентам в Туле. Памятник героическим защитникам                                              города.</vt:lpstr>
      <vt:lpstr>Памятник работникам трамвайного депо, погибшим при защите города.</vt:lpstr>
      <vt:lpstr>Слайд 15</vt:lpstr>
      <vt:lpstr>Никто не забыт, ничто не забыто.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22</cp:revision>
  <dcterms:created xsi:type="dcterms:W3CDTF">2015-03-27T06:36:41Z</dcterms:created>
  <dcterms:modified xsi:type="dcterms:W3CDTF">2015-03-27T17:32:53Z</dcterms:modified>
</cp:coreProperties>
</file>