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7" r:id="rId7"/>
    <p:sldId id="267" r:id="rId8"/>
    <p:sldId id="273" r:id="rId9"/>
    <p:sldId id="274" r:id="rId10"/>
    <p:sldId id="268" r:id="rId11"/>
    <p:sldId id="271" r:id="rId12"/>
    <p:sldId id="264" r:id="rId13"/>
    <p:sldId id="262" r:id="rId14"/>
    <p:sldId id="275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4E71B-671C-4465-A873-932D76FEC971}" type="datetimeFigureOut">
              <a:rPr lang="ru-RU" smtClean="0"/>
              <a:pPr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B7E6-6A35-4DC6-A22C-ACB9D712C5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16024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500" b="1" dirty="0" smtClean="0"/>
              <a:t>СПОРТИВНО – ОЗДОРОВИТЕЛЬНАЯ  ДЕЯТЕЛЬНОСТЬ  МЛАДШИХ  ШКОЛЬНИКОВ</a:t>
            </a:r>
            <a:endParaRPr lang="ru-RU" sz="3500" b="1" dirty="0"/>
          </a:p>
        </p:txBody>
      </p:sp>
      <p:pic>
        <p:nvPicPr>
          <p:cNvPr id="1026" name="Picture 2" descr="&amp;Rcy;&amp;acy;&amp;scy;&amp;pcy;&amp;icy;&amp;scy;&amp;acy;&amp;ncy;&amp;icy;&amp;iecy; &amp;rcy;&amp;acy;&amp;bcy;&amp;ocy;&amp;tcy;&amp;ycy; &amp;scy;&amp;pcy;&amp;ocy;&amp;rcy;&amp;tcy;&amp;icy;&amp;vcy;&amp;ncy;&amp;ycy;&amp;khcy; &amp;kcy;&amp;rcy;&amp;ucy;&amp;zhcy;&amp;kcy;&amp;ocy;&amp;vcy;, &amp;scy;&amp;rcy;&amp;iecy;&amp;dcy;&amp;ncy;&amp;yacy;&amp;yacy; &amp;ocy;&amp;bcy;&amp;shchcy;&amp;iecy;&amp;ocy;&amp;bcy;&amp;rcy;&amp;acy;&amp;zcy;&amp;ocy;&amp;vcy;&amp;acy;&amp;tcy;&amp;iecy;&amp;lcy;&amp;softcy;&amp;ncy;&amp;acy;&amp;yacy; &amp;shcy;&amp;kcy;&amp;ocy;&amp;lcy;&amp;acy; 493, &amp;Mcy;&amp;ocy;&amp;scy;&amp;k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392488" cy="43204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&amp;Kcy;&amp;ucy;&amp;rcy;&amp;scy; &amp;ncy;&amp;acy; &amp;Lcy;&amp;iecy;&amp;tcy;&amp;ocy; - 2013 &quot; &amp;Kcy;&amp;ocy;&amp;mcy;&amp;icy;&amp;tcy;&amp;iecy;&amp;tcy; &amp;pcy;&amp;ocy; &amp;ocy;&amp;bcy;&amp;rcy;&amp;acy;&amp;zcy;&amp;ocy;&amp;vcy;&amp;acy;&amp;ncy;&amp;icy;&amp;yucy; &amp;acy;&amp;dcy;&amp;mcy;&amp;icy;&amp;ncy;&amp;icy;&amp;scy;&amp;tcy;&amp;rcy;&amp;acy;&amp;tscy;&amp;icy;&amp;icy; &amp;gcy;&amp;ocy;&amp;rcy;&amp;ocy;&amp;dcy;&amp;acy; &amp;Tcy;&amp;ocy;&amp;bcy;&amp;ocy;&amp;lcy;&amp;softcy;&amp;s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248472" cy="43204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i="1" dirty="0" smtClean="0"/>
              <a:t>Пропаганда  зимних  видов  </a:t>
            </a:r>
            <a:r>
              <a:rPr lang="ru-RU" sz="3000" b="1" i="1" dirty="0" smtClean="0"/>
              <a:t>спорта, </a:t>
            </a:r>
            <a:r>
              <a:rPr lang="ru-RU" sz="3000" b="1" i="1" dirty="0" smtClean="0"/>
              <a:t>спортивные  викторины,  беседы  и  дискуссии. </a:t>
            </a:r>
            <a:endParaRPr lang="ru-RU" sz="3000" b="1" i="1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14572" r="23110" b="12012"/>
          <a:stretch/>
        </p:blipFill>
        <p:spPr>
          <a:xfrm>
            <a:off x="539552" y="1484784"/>
            <a:ext cx="8136904" cy="5373216"/>
          </a:xfrm>
          <a:prstGeom prst="rect">
            <a:avLst/>
          </a:prstGeom>
          <a:ln w="104775" cap="sq" cmpd="thickThin">
            <a:solidFill>
              <a:schemeClr val="tx2">
                <a:lumMod val="60000"/>
                <a:lumOff val="40000"/>
              </a:schemeClr>
            </a:solidFill>
          </a:ln>
          <a:effectLst>
            <a:innerShdw blurRad="76200">
              <a:srgbClr val="000000"/>
            </a:innerShd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800200"/>
          </a:xfr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b="1" i="1" dirty="0" smtClean="0"/>
              <a:t>Конкурсы  газет,  посвящённые  спортивной  тематике,  устные  журналы,  обсуждение  газетных  и  журнальных  публикаций,  просмотр  специальных  видеосюжетов  и  художественных  фильмов.</a:t>
            </a:r>
            <a:endParaRPr lang="ru-RU" sz="25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1149" t="12720" r="15469" b="17607"/>
          <a:stretch/>
        </p:blipFill>
        <p:spPr>
          <a:xfrm>
            <a:off x="683568" y="2132856"/>
            <a:ext cx="7848872" cy="4536504"/>
          </a:xfrm>
          <a:prstGeom prst="rect">
            <a:avLst/>
          </a:prstGeom>
          <a:ln w="571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8880921" cy="1257300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/>
              <a:t>Тематические  классные  часы</a:t>
            </a:r>
            <a:endParaRPr lang="ru-RU" sz="4000" b="1" i="1" dirty="0"/>
          </a:p>
        </p:txBody>
      </p:sp>
      <p:sp>
        <p:nvSpPr>
          <p:cNvPr id="20482" name="AutoShape 2" descr="&amp;Zcy;&amp;dcy;&amp;ocy;&amp;rcy;&amp;ocy;&amp;vcy;&amp;softcy;&amp;iecy; &amp;vcy; &amp;ncy;&amp;acy;&amp;shcy;&amp;iecy;&amp;mcy; &amp;dcy;&amp;iecy;&amp;tcy;&amp;scy;&amp;kcy;&amp;ocy;&amp;mcy; &amp;scy;&amp;acy;&amp;dcy;&amp;icy;&amp;kcy;&amp;iecy; &amp;Dcy;&amp;iecy;&amp;tcy;&amp;scy;&amp;kcy;&amp;icy;&amp;jcy; &amp;scy;&amp;acy;&amp;dcy; 40 - &amp;TScy;&amp;iecy;&amp;ncy;&amp;tcy;&amp;rcy; &amp;rcy;&amp;acy;&amp;zcy;&amp;vcy;&amp;icy;&amp;tcy;&amp;icy;&amp;yacy; &amp;rcy;&amp;iecy;&amp;bcy;&amp;iecy;&amp;n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0" name="Picture 2" descr="&amp;Scy;&amp;pcy;&amp;ocy;&amp;rcy;&amp;tcy;&amp;icy;&amp;vcy;&amp;ncy;&amp;ocy;-&amp;mcy;&amp;acy;&amp;scy;&amp;scy;&amp;ocy;&amp;vcy;&amp;acy;&amp;yacy; &amp;rcy;&amp;acy;&amp;bcy;&amp;ocy;&amp;tcy;&amp;acy; - &amp;Pcy;&amp;rcy;&amp;iecy;&amp;zcy;&amp;iecy;&amp;ncy;&amp;tcy;&amp;acy;&amp;tscy;&amp;icy;&amp;yacy; 7048/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176464" cy="504056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5" name="Picture 2" descr="&amp;Scy;&amp;tcy;&amp;iecy;&amp;ncy;&amp;gcy;&amp;acy;&amp;zcy;&amp;iecy;&amp;tcy;&amp;acy; &amp;kcy;&amp;ocy; &amp;Dcy;&amp;Ncy;&amp;YUcy; &amp;Zcy;&amp;Dcy;&amp;Ocy;&amp;Rcy;&amp;Ocy;&amp;Vcy;&amp;SOFTcy;&amp;YAcy; - 7 &amp;acy;&amp;pcy;&amp;rcy;&amp;iecy;&amp;lcy;&amp;y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628800"/>
            <a:ext cx="4048001" cy="504056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512168"/>
          </a:xfr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800" b="1" i="1" dirty="0" smtClean="0"/>
              <a:t>Походы  выходного  дня,  дни  здоровья.</a:t>
            </a:r>
            <a:endParaRPr lang="ru-RU" sz="3800" b="1" i="1" dirty="0"/>
          </a:p>
        </p:txBody>
      </p:sp>
      <p:pic>
        <p:nvPicPr>
          <p:cNvPr id="1026" name="Picture 2" descr="http://media.nn.ru/data/forum/images/2013-07/69533477-apicturepicture21136_47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840" y="1772816"/>
            <a:ext cx="7200800" cy="4896544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i="1" dirty="0" smtClean="0"/>
              <a:t>Родительские  собрания  и  тематические  консультации   для  родителей.</a:t>
            </a:r>
            <a:endParaRPr lang="ru-RU" sz="3000" b="1" i="1" dirty="0"/>
          </a:p>
        </p:txBody>
      </p:sp>
      <p:pic>
        <p:nvPicPr>
          <p:cNvPr id="3074" name="Picture 2" descr="http://5-bal.ru/pars_docs/refs/13/12909/12909_html_3e74e1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5445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512168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/>
              <a:t>Встречи  со  старшеклассниками,  активно  занимающимися  спортом,  победителями  спортивных  соревнований,  спортсменами.</a:t>
            </a:r>
            <a:endParaRPr lang="ru-RU" sz="2800" b="1" i="1" dirty="0"/>
          </a:p>
        </p:txBody>
      </p:sp>
      <p:pic>
        <p:nvPicPr>
          <p:cNvPr id="2050" name="Picture 2" descr="http://shwarts.ucoz.ru/_ph/15/26434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5229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i="1" dirty="0" smtClean="0"/>
              <a:t>Спортивные  конкурсы,  соревнования  внутри  класса  и  между  классами  школы.</a:t>
            </a:r>
            <a:endParaRPr lang="ru-RU" sz="3000" b="1" i="1" dirty="0"/>
          </a:p>
        </p:txBody>
      </p:sp>
      <p:pic>
        <p:nvPicPr>
          <p:cNvPr id="1026" name="Picture 2" descr="&amp;Pcy;&amp;ocy;&amp;lcy;&amp;iecy;&amp;zcy;&amp;ncy;&amp;acy;&amp;yacy; &amp;icy;&amp;ncy;&amp;fcy;&amp;ocy;&amp;rcy;&amp;m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768752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rcy;&amp;ocy; &amp;scy;&amp;pcy;&amp;ocy;&amp;rcy;&amp;tcy; &amp;dcy;&amp;lcy;&amp;yacy; &amp;dcy;&amp;iecy;&amp;tcy;&amp;iecy;&amp;j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sz="3000" b="1" i="1" u="sng" dirty="0" smtClean="0"/>
              <a:t>Цель: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использование  педагогических  технологий  и  методических  приёмов  для  демонстрации  учащимся  значимости  физического  и  психического  здоровья  человека.  Воспитание  понимания  важности  здоровья  для  будущего  самоутверждения.  </a:t>
            </a:r>
            <a:endParaRPr lang="ru-RU" sz="2800" b="1" dirty="0"/>
          </a:p>
        </p:txBody>
      </p:sp>
      <p:pic>
        <p:nvPicPr>
          <p:cNvPr id="1026" name="Picture 2" descr="&amp;Pcy;&amp;Scy;&amp;SHcy; - &amp;Vcy;&amp;ncy;&amp;iecy;&amp;ucy;&amp;rcy;&amp;ocy;&amp;chcy;&amp;ncy;&amp;acy;&amp;yacy; &amp;dcy;&amp;iecy;&amp;yacy;&amp;tcy;&amp;iecy;&amp;lcy;&amp;softcy;&amp;ncy;&amp;ocy;&amp;s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60" y="2708920"/>
            <a:ext cx="6477000" cy="40576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500" b="1" i="1" u="sng" dirty="0" smtClean="0"/>
              <a:t>Задачи: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b="1" dirty="0" smtClean="0"/>
              <a:t> </a:t>
            </a:r>
            <a:r>
              <a:rPr lang="ru-RU" sz="2000" b="1" dirty="0" smtClean="0"/>
              <a:t>- </a:t>
            </a:r>
            <a:r>
              <a:rPr lang="ru-RU" sz="2500" b="1" dirty="0" smtClean="0"/>
              <a:t>формировать  у  учащихся  культуру  сохранения  и  совершенствования  собственного  здоровья;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- знакомить  учащихся  с  опытом  и  традициями  предыдущих  поколений  по  сохранению  физического  и  психического  здоровья;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- содействовать  проявлению  интересов  и  склонностей  к  занятиям  спортом;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- воспитывать  у  родителей  и  детей  интерес  к  совместной  деятельности;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- развивать  у  детей  мотивацию  к  занятиям  спортом;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- воспитывать  устойчивый  интерес  и  привычку   к  систематическим  занятиям  спортом;</a:t>
            </a:r>
            <a:br>
              <a:rPr lang="ru-RU" sz="2500" b="1" dirty="0" smtClean="0"/>
            </a:br>
            <a:endParaRPr lang="ru-RU" sz="2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- развивать  у  ребят  понимание  значения  спорта  в  жизни  человека;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содействовать  укреплению  здоровья,  физическому  развитию  учащихся;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воспитывать  спортивные,  морально-волевые  качества,  формировать  навыки  культуры  поведения.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&amp;Vcy;&amp;ncy;&amp;iecy;&amp;ucy;&amp;rcy;&amp;ocy;&amp;chcy;&amp;ncy;&amp;acy;&amp;yacy; &amp;dcy;&amp;iecy;&amp;yacy;&amp;tcy;&amp;iecy;&amp;lcy;&amp;softcy;&amp;ncy;&amp;ocy;&amp;s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3024336" cy="39330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500" b="1" i="1" u="sng" dirty="0" smtClean="0"/>
              <a:t>Основные  моменты  деятельности  классного  руководителя.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500" b="1" dirty="0" smtClean="0"/>
              <a:t>1.Сотрудничество  с  медицинским  персоналом  посёлка  с  целью  изучения  состояния  физического  здоровья  учащихся  класса.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2.Сотрудничество  с  родителями  учащихся  и  учителем-предметником  в  рамках  обозначенной  проблемы.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3.Сотрудничество  с  психологической  службой  школы   с  целью  формирования  у  учащихся  умений  саморегуляции  и  самовоспитания.</a:t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4.Организация  и  проведение  классных  мероприятий, формирующих  правильное  отношение  учащихся  к  занятиям  физкультурой  и  спортом.</a:t>
            </a:r>
            <a:br>
              <a:rPr lang="ru-RU" sz="2500" b="1" dirty="0" smtClean="0"/>
            </a:br>
            <a:r>
              <a:rPr lang="ru-RU" sz="2500" b="1" dirty="0" smtClean="0"/>
              <a:t>  </a:t>
            </a:r>
            <a:br>
              <a:rPr lang="ru-RU" sz="2500" b="1" dirty="0" smtClean="0"/>
            </a:br>
            <a:r>
              <a:rPr lang="ru-RU" sz="2500" b="1" dirty="0" smtClean="0"/>
              <a:t>5.Формирование  собственной  позиции  учащихся  к  проблеме  сохранения  и  защиты  собственного  здоровья.</a:t>
            </a:r>
            <a:br>
              <a:rPr lang="ru-RU" sz="25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500" b="1" dirty="0" smtClean="0"/>
              <a:t>Формы  работы  с  классным  коллективом  в  направлении </a:t>
            </a:r>
            <a:br>
              <a:rPr lang="ru-RU" sz="4500" b="1" dirty="0" smtClean="0"/>
            </a:br>
            <a:r>
              <a:rPr lang="ru-RU" sz="4500" b="1" dirty="0" smtClean="0"/>
              <a:t> «Спорт  и  здоровье».</a:t>
            </a:r>
            <a:endParaRPr lang="ru-RU" sz="4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500" b="1" i="1" dirty="0" smtClean="0"/>
              <a:t>«Вперёд,  мальчишки!»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2500" dirty="0" smtClean="0"/>
              <a:t> </a:t>
            </a:r>
            <a:r>
              <a:rPr lang="ru-RU" sz="2500" b="1" dirty="0" smtClean="0"/>
              <a:t>( конкурсная  программа  ко  Дню  защитника  Отечества)</a:t>
            </a:r>
            <a:endParaRPr lang="ru-RU" sz="2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6016" t="21085" r="12516"/>
          <a:stretch/>
        </p:blipFill>
        <p:spPr>
          <a:xfrm>
            <a:off x="539552" y="1484784"/>
            <a:ext cx="8136904" cy="5373216"/>
          </a:xfrm>
          <a:prstGeom prst="rect">
            <a:avLst/>
          </a:prstGeom>
          <a:ln w="5715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ap="sq" cmpd="thickThin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500" b="1" i="1" dirty="0" smtClean="0"/>
              <a:t>«А  ну-ка,  девочки!»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2500" dirty="0" smtClean="0"/>
              <a:t> </a:t>
            </a:r>
            <a:r>
              <a:rPr lang="ru-RU" sz="2500" b="1" dirty="0" smtClean="0"/>
              <a:t>(конкурсная  программа  ко  Дню  8 марта) </a:t>
            </a:r>
            <a:endParaRPr lang="ru-RU" sz="2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3568" y="1484784"/>
            <a:ext cx="7848872" cy="53732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123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СПОРТИВНО – ОЗДОРОВИТЕЛЬНАЯ  ДЕЯТЕЛЬНОСТЬ  МЛАДШИХ  ШКОЛЬНИКОВ</vt:lpstr>
      <vt:lpstr>Цель:   использование  педагогических  технологий  и  методических  приёмов  для  демонстрации  учащимся  значимости  физического  и  психического  здоровья  человека.  Воспитание  понимания  важности  здоровья  для  будущего  самоутверждения.  </vt:lpstr>
      <vt:lpstr>Задачи:  - формировать  у  учащихся  культуру  сохранения  и  совершенствования  собственного  здоровья;  - знакомить  учащихся  с  опытом  и  традициями  предыдущих  поколений  по  сохранению  физического  и  психического  здоровья;  - содействовать  проявлению  интересов  и  склонностей  к  занятиям  спортом;  - воспитывать  у  родителей  и  детей  интерес  к  совместной  деятельности;  - развивать  у  детей  мотивацию  к  занятиям  спортом;  - воспитывать  устойчивый  интерес  и  привычку   к  систематическим  занятиям  спортом; </vt:lpstr>
      <vt:lpstr>- развивать  у  ребят  понимание  значения  спорта  в  жизни  человека;  - содействовать  укреплению  здоровья,  физическому  развитию  учащихся;  - воспитывать  спортивные,  морально-волевые  качества,  формировать  навыки  культуры  поведения. </vt:lpstr>
      <vt:lpstr>Основные  моменты  деятельности  классного  руководителя.  1.Сотрудничество  с  медицинским  персоналом  посёлка  с  целью  изучения  состояния  физического  здоровья  учащихся  класса.  2.Сотрудничество  с  родителями  учащихся  и  учителем-предметником  в  рамках  обозначенной  проблемы.  3.Сотрудничество  с  психологической  службой  школы   с  целью  формирования  у  учащихся  умений  саморегуляции  и  самовоспитания.  4.Организация  и  проведение  классных  мероприятий, формирующих  правильное  отношение  учащихся  к  занятиям  физкультурой  и  спортом.    5.Формирование  собственной  позиции  учащихся  к  проблеме  сохранения  и  защиты  собственного  здоровья.  </vt:lpstr>
      <vt:lpstr>Формы  работы  с  классным  коллективом  в  направлении   «Спорт  и  здоровье».</vt:lpstr>
      <vt:lpstr>«Вперёд,  мальчишки!»  ( конкурсная  программа  ко  Дню  защитника  Отечества)</vt:lpstr>
      <vt:lpstr>Презентация PowerPoint</vt:lpstr>
      <vt:lpstr>«А  ну-ка,  девочки!»  (конкурсная  программа  ко  Дню  8 марта) </vt:lpstr>
      <vt:lpstr>Пропаганда  зимних  видов  спорта, спортивные  викторины,  беседы  и  дискуссии. </vt:lpstr>
      <vt:lpstr>Конкурсы  газет,  посвящённые  спортивной  тематике,  устные  журналы,  обсуждение  газетных  и  журнальных  публикаций,  просмотр  специальных  видеосюжетов  и  художественных  фильмов.</vt:lpstr>
      <vt:lpstr>Тематические  классные  часы</vt:lpstr>
      <vt:lpstr>Походы  выходного  дня,  дни  здоровья.</vt:lpstr>
      <vt:lpstr>Родительские  собрания  и  тематические  консультации   для  родителей.</vt:lpstr>
      <vt:lpstr>Встречи  со  старшеклассниками,  активно  занимающимися  спортом,  победителями  спортивных  соревнований,  спортсменами.</vt:lpstr>
      <vt:lpstr>Спортивные  конкурсы,  соревнования  внутри  класса  и  между  классами  школы.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геннадьевна</dc:creator>
  <cp:lastModifiedBy>Пользователь</cp:lastModifiedBy>
  <cp:revision>48</cp:revision>
  <dcterms:created xsi:type="dcterms:W3CDTF">2014-10-10T18:29:59Z</dcterms:created>
  <dcterms:modified xsi:type="dcterms:W3CDTF">2025-06-09T19:21:38Z</dcterms:modified>
</cp:coreProperties>
</file>