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60" r:id="rId2"/>
    <p:sldId id="288" r:id="rId3"/>
    <p:sldId id="257" r:id="rId4"/>
    <p:sldId id="258" r:id="rId5"/>
    <p:sldId id="261" r:id="rId6"/>
    <p:sldId id="262" r:id="rId7"/>
    <p:sldId id="263" r:id="rId8"/>
    <p:sldId id="283" r:id="rId9"/>
    <p:sldId id="266" r:id="rId10"/>
    <p:sldId id="279" r:id="rId11"/>
    <p:sldId id="28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0" r:id="rId21"/>
    <p:sldId id="28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370" autoAdjust="0"/>
  </p:normalViewPr>
  <p:slideViewPr>
    <p:cSldViewPr>
      <p:cViewPr varScale="1">
        <p:scale>
          <a:sx n="47" d="100"/>
          <a:sy n="47" d="100"/>
        </p:scale>
        <p:origin x="-9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6EFA90-3C5A-48FC-AE8F-9F2DCCB3FEE8}" type="datetimeFigureOut">
              <a:rPr lang="ru-RU" smtClean="0"/>
              <a:t>13.02.2015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8CF59-0019-4A53-8C76-C180A5160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016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Попова </a:t>
            </a:r>
            <a:r>
              <a:rPr lang="ru-RU" dirty="0" err="1" smtClean="0"/>
              <a:t>Фирдания</a:t>
            </a:r>
            <a:r>
              <a:rPr lang="ru-RU" dirty="0" smtClean="0"/>
              <a:t> </a:t>
            </a:r>
            <a:r>
              <a:rPr lang="ru-RU" dirty="0" err="1" smtClean="0"/>
              <a:t>Минигалиевна</a:t>
            </a:r>
            <a:r>
              <a:rPr lang="ru-RU" dirty="0" smtClean="0"/>
              <a:t> </a:t>
            </a:r>
          </a:p>
          <a:p>
            <a:r>
              <a:rPr lang="ru-RU" dirty="0" smtClean="0"/>
              <a:t>Учитель начальных классов</a:t>
            </a:r>
          </a:p>
          <a:p>
            <a:r>
              <a:rPr lang="ru-RU" dirty="0" smtClean="0"/>
              <a:t>МКОУ лицей </a:t>
            </a:r>
            <a:r>
              <a:rPr lang="ru-RU" dirty="0" err="1" smtClean="0"/>
              <a:t>пгт</a:t>
            </a:r>
            <a:r>
              <a:rPr lang="ru-RU" dirty="0" smtClean="0"/>
              <a:t> Красная Поляна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8CF59-0019-4A53-8C76-C180A5160CC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787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8CF59-0019-4A53-8C76-C180A5160CC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073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3F7E7FE-5A33-4646-B951-21B7845A69EB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D1CF716-BB6B-4146-B244-3F8D2A2BF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F7E7FE-5A33-4646-B951-21B7845A69EB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1CF716-BB6B-4146-B244-3F8D2A2BF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F7E7FE-5A33-4646-B951-21B7845A69EB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1CF716-BB6B-4146-B244-3F8D2A2BF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F7E7FE-5A33-4646-B951-21B7845A69EB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1CF716-BB6B-4146-B244-3F8D2A2BF0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F7E7FE-5A33-4646-B951-21B7845A69EB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1CF716-BB6B-4146-B244-3F8D2A2BF0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F7E7FE-5A33-4646-B951-21B7845A69EB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1CF716-BB6B-4146-B244-3F8D2A2BF0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F7E7FE-5A33-4646-B951-21B7845A69EB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1CF716-BB6B-4146-B244-3F8D2A2BF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F7E7FE-5A33-4646-B951-21B7845A69EB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1CF716-BB6B-4146-B244-3F8D2A2BF0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F7E7FE-5A33-4646-B951-21B7845A69EB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1CF716-BB6B-4146-B244-3F8D2A2BF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3F7E7FE-5A33-4646-B951-21B7845A69EB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1CF716-BB6B-4146-B244-3F8D2A2BF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3F7E7FE-5A33-4646-B951-21B7845A69EB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D1CF716-BB6B-4146-B244-3F8D2A2BF0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3F7E7FE-5A33-4646-B951-21B7845A69EB}" type="datetimeFigureOut">
              <a:rPr lang="ru-RU" smtClean="0"/>
              <a:pPr/>
              <a:t>13.02.2015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D1CF716-BB6B-4146-B244-3F8D2A2BF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72;&#1088;&#1080;&#1085;&#1072;\Desktop\detskie_pesni_-_oblaka_belogrivye_loshadki_(zaycev.net).mp3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УРОК МАТЕМАТИКИ</a:t>
            </a:r>
          </a:p>
          <a:p>
            <a:pPr algn="ctr">
              <a:buNone/>
            </a:pP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НА ТЕМУ</a:t>
            </a:r>
          </a:p>
          <a:p>
            <a:pPr algn="ctr">
              <a:buNone/>
            </a:pP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«круг </a:t>
            </a:r>
            <a:r>
              <a:rPr lang="ru-RU" sz="40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 окружность</a:t>
            </a:r>
            <a:r>
              <a:rPr lang="ru-RU" sz="40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3933056"/>
            <a:ext cx="3744416" cy="2592288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Попова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Фирдания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Минигалиевна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МКОУ лицей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Красная Поляна</a:t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3338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500042"/>
            <a:ext cx="8501122" cy="5500726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5" name="Облако 4"/>
          <p:cNvSpPr/>
          <p:nvPr/>
        </p:nvSpPr>
        <p:spPr>
          <a:xfrm>
            <a:off x="642910" y="2071678"/>
            <a:ext cx="2128846" cy="91440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ко 6"/>
          <p:cNvSpPr/>
          <p:nvPr/>
        </p:nvSpPr>
        <p:spPr>
          <a:xfrm>
            <a:off x="4143372" y="1643050"/>
            <a:ext cx="1914532" cy="628648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/>
          <p:cNvSpPr/>
          <p:nvPr/>
        </p:nvSpPr>
        <p:spPr>
          <a:xfrm>
            <a:off x="2643174" y="3071810"/>
            <a:ext cx="1928826" cy="91440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4857752" y="4714884"/>
            <a:ext cx="2057408" cy="91440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олнце 9"/>
          <p:cNvSpPr/>
          <p:nvPr/>
        </p:nvSpPr>
        <p:spPr>
          <a:xfrm>
            <a:off x="7572396" y="2714620"/>
            <a:ext cx="914400" cy="914400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detskie_pesni_-_oblaka_belogrivye_loshadki_(zaycev.net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592513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5)">
                                      <p:cBhvr>
                                        <p:cTn id="6" dur="14960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path" presetSubtype="0" accel="50000" decel="50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35" presetClass="path" presetSubtype="0" decel="50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" presetID="51" presetClass="path" presetSubtype="0" accel="50000" decel="5000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04 0.08927  C -0.049 0.10793  -0.054 0.13591  -0.054 0.16522  C -0.054 0.19853  -0.049 0.22518  -0.04 0.24383  L 0 0.3331  E" pathEditMode="relative" ptsTypes="">
                                      <p:cBhvr>
                                        <p:cTn id="1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1  E" pathEditMode="relative" ptsTypes="">
                                      <p:cBhvr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9000"/>
                            </p:stCondLst>
                            <p:childTnLst>
                              <p:par>
                                <p:cTn id="20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1  E" pathEditMode="relative" ptsTypes="">
                                      <p:cBhvr>
                                        <p:cTn id="2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000"/>
                            </p:stCondLst>
                            <p:childTnLst>
                              <p:par>
                                <p:cTn id="2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1  E" pathEditMode="relative" ptsTypes="">
                                      <p:cBhvr>
                                        <p:cTn id="2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9000"/>
                            </p:stCondLst>
                            <p:childTnLst>
                              <p:par>
                                <p:cTn id="26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1  E" pathEditMode="relative" ptsTypes="">
                                      <p:cBhvr>
                                        <p:cTn id="2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4000"/>
                            </p:stCondLst>
                            <p:childTnLst>
                              <p:par>
                                <p:cTn id="29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9000"/>
                            </p:stCondLst>
                            <p:childTnLst>
                              <p:par>
                                <p:cTn id="32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1  E" pathEditMode="relative" ptsTypes="">
                                      <p:cBhvr>
                                        <p:cTn id="3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4000"/>
                            </p:stCondLst>
                            <p:childTnLst>
                              <p:par>
                                <p:cTn id="35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1  E" pathEditMode="relative" ptsTypes="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6000"/>
                            </p:stCondLst>
                            <p:childTnLst>
                              <p:par>
                                <p:cTn id="38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1000"/>
                            </p:stCondLst>
                            <p:childTnLst>
                              <p:par>
                                <p:cTn id="41" presetID="35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1" animBg="1"/>
      <p:bldP spid="10" grpId="2" animBg="1"/>
      <p:bldP spid="10" grpId="3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Начертить круг, используя два карандаша, резинку для волос, шнурок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ПРАКТИЧЕСКАЯ РАБОТА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Обобщение и систематизация</a:t>
            </a:r>
          </a:p>
          <a:p>
            <a:pPr algn="ctr">
              <a:buNone/>
            </a:pP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знаний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000108"/>
            <a:ext cx="671517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дминистратор\Desktop\i1IO9V9CH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214422"/>
            <a:ext cx="6858048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Администратор\Desktop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142984"/>
            <a:ext cx="7215238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Администратор\Desktop\i6VXZFXP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285860"/>
            <a:ext cx="6357982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Администратор\Desktop\iFDT3JPR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357298"/>
            <a:ext cx="5857916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iZ8TH3ENJ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357298"/>
            <a:ext cx="6000792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Учебник с. 44-46, учиться работать циркулем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ТПО с.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22</a:t>
            </a:r>
          </a:p>
          <a:p>
            <a:r>
              <a:rPr lang="ru-RU" sz="3200" err="1" smtClean="0">
                <a:latin typeface="Times New Roman" pitchFamily="18" charset="0"/>
                <a:cs typeface="Times New Roman" pitchFamily="18" charset="0"/>
              </a:rPr>
              <a:t>Дополнительно</a:t>
            </a: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: найти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сведения о первом циркуле.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получить теоретическое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практическое представление об окружности и круге, как о геометрических фигурах; развивать практические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умения 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пользоваться циркулем;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математической речи, наблюдательности, логического мышления,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самостоятельности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учебной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деятельности;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воспитание аккуратности, привитие умений совместно работать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ЗАДАЧИ УРОКА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089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Вспомните тему урока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Какие цели ставили в начале урока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такое окружность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1772816"/>
            <a:ext cx="568863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МОЛОДЦЫ!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364373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Char char="v"/>
            </a:pP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ОРГАНИЗАЦИОННЫЙ </a:t>
            </a:r>
          </a:p>
          <a:p>
            <a:pPr algn="ctr">
              <a:buNone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МОМЕНТ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Каждый день – всегда, везде,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 занятиях, в игре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Смело, чётко говорим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тихонечко сидим</a:t>
            </a:r>
            <a:r>
              <a:rPr lang="ru-RU" sz="3600" dirty="0" smtClean="0"/>
              <a:t>.</a:t>
            </a:r>
          </a:p>
          <a:p>
            <a:pPr algn="ctr">
              <a:buNone/>
            </a:pP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5000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4525963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Char char="v"/>
            </a:pP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АКТУАЛИЗАЦИЯ   ЗНАНИЙ и фиксация 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Затруднения  в деятельности</a:t>
            </a:r>
            <a:endParaRPr lang="ru-RU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вариант</a:t>
            </a:r>
          </a:p>
          <a:p>
            <a:pPr>
              <a:buNone/>
            </a:pPr>
            <a:r>
              <a:rPr lang="en-US" dirty="0" smtClean="0"/>
              <a:t>143</a:t>
            </a:r>
            <a:r>
              <a:rPr lang="ru-RU" dirty="0" smtClean="0"/>
              <a:t>+20;    67-38;    206+18;    270+35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 вариант</a:t>
            </a:r>
          </a:p>
          <a:p>
            <a:pPr>
              <a:buNone/>
            </a:pPr>
            <a:r>
              <a:rPr lang="ru-RU" dirty="0" smtClean="0"/>
              <a:t>4</a:t>
            </a:r>
            <a:r>
              <a:rPr lang="en-US" dirty="0" smtClean="0"/>
              <a:t>x6  </a:t>
            </a:r>
            <a:r>
              <a:rPr lang="ru-RU" dirty="0" smtClean="0"/>
              <a:t>       </a:t>
            </a:r>
            <a:r>
              <a:rPr lang="en-US" dirty="0" smtClean="0"/>
              <a:t> 7x8    </a:t>
            </a:r>
            <a:r>
              <a:rPr lang="ru-RU" dirty="0" smtClean="0"/>
              <a:t>      </a:t>
            </a:r>
            <a:r>
              <a:rPr lang="en-US" dirty="0" smtClean="0"/>
              <a:t>2x9  </a:t>
            </a:r>
            <a:r>
              <a:rPr lang="ru-RU" dirty="0" smtClean="0"/>
              <a:t>         </a:t>
            </a:r>
            <a:r>
              <a:rPr lang="en-US" dirty="0" smtClean="0"/>
              <a:t> 5x4    </a:t>
            </a:r>
            <a:r>
              <a:rPr lang="ru-RU" dirty="0" smtClean="0"/>
              <a:t>   </a:t>
            </a:r>
            <a:r>
              <a:rPr lang="en-US" dirty="0" smtClean="0"/>
              <a:t> 3x7  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6x6 </a:t>
            </a:r>
            <a:r>
              <a:rPr lang="ru-RU" dirty="0" smtClean="0"/>
              <a:t>    </a:t>
            </a:r>
            <a:r>
              <a:rPr lang="en-US" dirty="0" smtClean="0"/>
              <a:t> </a:t>
            </a:r>
            <a:r>
              <a:rPr lang="ru-RU" dirty="0" smtClean="0"/>
              <a:t>    </a:t>
            </a:r>
            <a:r>
              <a:rPr lang="en-US" dirty="0" smtClean="0"/>
              <a:t>7x4  </a:t>
            </a:r>
            <a:r>
              <a:rPr lang="ru-RU" dirty="0" smtClean="0"/>
              <a:t>       </a:t>
            </a:r>
            <a:r>
              <a:rPr lang="en-US" dirty="0" smtClean="0"/>
              <a:t> 4x4  </a:t>
            </a:r>
            <a:r>
              <a:rPr lang="ru-RU" dirty="0" smtClean="0"/>
              <a:t>          </a:t>
            </a:r>
            <a:r>
              <a:rPr lang="en-US" dirty="0" smtClean="0"/>
              <a:t>9x9  </a:t>
            </a:r>
            <a:r>
              <a:rPr lang="ru-RU" dirty="0" smtClean="0"/>
              <a:t>     3</a:t>
            </a:r>
            <a:r>
              <a:rPr lang="en-US" dirty="0" smtClean="0"/>
              <a:t>x3</a:t>
            </a: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РЕШИТЬ ВЫРАЖЕНИЯ</a:t>
            </a: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ru-RU" dirty="0" smtClean="0"/>
              <a:t>43+2</a:t>
            </a:r>
            <a:r>
              <a:rPr lang="en-US" dirty="0" smtClean="0"/>
              <a:t>0</a:t>
            </a:r>
            <a:r>
              <a:rPr lang="ru-RU" dirty="0" smtClean="0"/>
              <a:t>=</a:t>
            </a:r>
            <a:r>
              <a:rPr lang="en-US" dirty="0" smtClean="0"/>
              <a:t>163</a:t>
            </a:r>
            <a:r>
              <a:rPr lang="ru-RU" dirty="0" smtClean="0"/>
              <a:t>   67-3</a:t>
            </a:r>
            <a:r>
              <a:rPr lang="en-US" dirty="0" smtClean="0"/>
              <a:t>8</a:t>
            </a:r>
            <a:r>
              <a:rPr lang="ru-RU" dirty="0" smtClean="0"/>
              <a:t>=</a:t>
            </a:r>
            <a:r>
              <a:rPr lang="en-US" dirty="0" smtClean="0"/>
              <a:t>29</a:t>
            </a:r>
            <a:r>
              <a:rPr lang="ru-RU" dirty="0" smtClean="0"/>
              <a:t>     </a:t>
            </a:r>
            <a:r>
              <a:rPr lang="en-US" dirty="0" smtClean="0"/>
              <a:t>2</a:t>
            </a:r>
            <a:r>
              <a:rPr lang="en-US" dirty="0"/>
              <a:t>0</a:t>
            </a:r>
            <a:r>
              <a:rPr lang="ru-RU" dirty="0" smtClean="0"/>
              <a:t>6+18=</a:t>
            </a:r>
            <a:r>
              <a:rPr lang="en-US" dirty="0" smtClean="0"/>
              <a:t>22</a:t>
            </a:r>
            <a:r>
              <a:rPr lang="ru-RU" dirty="0" smtClean="0"/>
              <a:t>4 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  </a:t>
            </a:r>
            <a:r>
              <a:rPr lang="en-US" dirty="0" smtClean="0"/>
              <a:t> 2</a:t>
            </a:r>
            <a:r>
              <a:rPr lang="ru-RU" dirty="0" smtClean="0"/>
              <a:t>70</a:t>
            </a:r>
            <a:r>
              <a:rPr lang="en-US" dirty="0" smtClean="0"/>
              <a:t>+</a:t>
            </a:r>
            <a:r>
              <a:rPr lang="ru-RU" dirty="0" smtClean="0"/>
              <a:t>35=</a:t>
            </a:r>
            <a:r>
              <a:rPr lang="en-US" dirty="0" smtClean="0"/>
              <a:t>305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4</a:t>
            </a:r>
            <a:r>
              <a:rPr lang="en-US" dirty="0" smtClean="0"/>
              <a:t>x6=24    7x8=56     2x9=18      5x4=20</a:t>
            </a:r>
          </a:p>
          <a:p>
            <a:pPr>
              <a:buNone/>
            </a:pPr>
            <a:r>
              <a:rPr lang="en-US" dirty="0" smtClean="0"/>
              <a:t>  3x7= 21   6x6=36     7x4=28      4x4=16</a:t>
            </a:r>
          </a:p>
          <a:p>
            <a:pPr>
              <a:buNone/>
            </a:pPr>
            <a:r>
              <a:rPr lang="en-US" dirty="0" smtClean="0"/>
              <a:t>  9x9</a:t>
            </a:r>
            <a:r>
              <a:rPr lang="ru-RU" dirty="0" smtClean="0"/>
              <a:t>=</a:t>
            </a:r>
            <a:r>
              <a:rPr lang="en-US" dirty="0" smtClean="0"/>
              <a:t>81</a:t>
            </a:r>
            <a:r>
              <a:rPr lang="ru-RU" dirty="0" smtClean="0"/>
              <a:t>    3</a:t>
            </a:r>
            <a:r>
              <a:rPr lang="en-US" dirty="0" smtClean="0"/>
              <a:t>x3=9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509746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КРУГ </a:t>
            </a:r>
          </a:p>
          <a:p>
            <a:pPr algn="ctr">
              <a:buNone/>
            </a:pP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  и</a:t>
            </a:r>
          </a:p>
          <a:p>
            <a:pPr algn="ctr">
              <a:buNone/>
            </a:pP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ОКРУЖНОСТЬ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ТЕМА УРОКА</a:t>
            </a:r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кто ж такой рогатый?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 ещё и бородатый?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Молоко даёт исправно,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Вкусное, полезное.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Днём гуляет по двору,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кустиков дерёт кору,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Смотрит хитро мне в глаза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Бородатая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ОТГАДАЙ ЗАГАДКУ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а)                                 в)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>
              <a:buNone/>
            </a:pPr>
            <a:r>
              <a:rPr lang="ru-RU" dirty="0"/>
              <a:t>	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удлинить верёвку</a:t>
            </a:r>
            <a:r>
              <a:rPr lang="ru-RU" dirty="0" smtClean="0"/>
              <a:t>	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перенести колышек 	                                         в другое место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142976" y="2786058"/>
            <a:ext cx="1357322" cy="121444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714876" y="2571744"/>
            <a:ext cx="1428760" cy="135732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ольцо 3"/>
          <p:cNvSpPr/>
          <p:nvPr/>
        </p:nvSpPr>
        <p:spPr>
          <a:xfrm>
            <a:off x="785786" y="2428868"/>
            <a:ext cx="2143140" cy="1928826"/>
          </a:xfrm>
          <a:prstGeom prst="donut">
            <a:avLst>
              <a:gd name="adj" fmla="val 5098"/>
            </a:avLst>
          </a:prstGeom>
          <a:solidFill>
            <a:srgbClr val="00B050"/>
          </a:soli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isometricOffAxis2Right"/>
              <a:lightRig rig="threePt" dir="t"/>
            </a:scene3d>
          </a:bodyPr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786578" y="2571744"/>
            <a:ext cx="1428760" cy="135732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ПРОВЕРЬ СЕБЯ 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1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541</TotalTime>
  <Words>246</Words>
  <Application>Microsoft Office PowerPoint</Application>
  <PresentationFormat>Экран (4:3)</PresentationFormat>
  <Paragraphs>62</Paragraphs>
  <Slides>21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Тема1</vt:lpstr>
      <vt:lpstr>Попова Фирдания Минигалиевна  Учитель начальных классов МКОУ лицей пгт Красная Поляна </vt:lpstr>
      <vt:lpstr>ЗАДАЧИ УРОКА</vt:lpstr>
      <vt:lpstr>Презентация PowerPoint</vt:lpstr>
      <vt:lpstr>Презентация PowerPoint</vt:lpstr>
      <vt:lpstr>РЕШИТЬ ВЫРАЖЕНИЯ</vt:lpstr>
      <vt:lpstr>ПРОВЕРЬ СЕБЯ</vt:lpstr>
      <vt:lpstr>ТЕМА УРОКА</vt:lpstr>
      <vt:lpstr>ОТГАДАЙ ЗАГАДКУ</vt:lpstr>
      <vt:lpstr>ПРОВЕРЬ СЕБЯ </vt:lpstr>
      <vt:lpstr>Презентация PowerPoint</vt:lpstr>
      <vt:lpstr>ПРАКТИЧЕСКАЯ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РЕФЛЕКСИЯ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Пользователь Windows</cp:lastModifiedBy>
  <cp:revision>137</cp:revision>
  <dcterms:created xsi:type="dcterms:W3CDTF">2014-02-15T17:46:15Z</dcterms:created>
  <dcterms:modified xsi:type="dcterms:W3CDTF">2015-02-13T17:15:14Z</dcterms:modified>
</cp:coreProperties>
</file>