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9900"/>
    <a:srgbClr val="FF0000"/>
    <a:srgbClr val="0000CC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98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61A648DC-CE63-4CA4-9731-85967BF324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96238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3B536511-9D6F-4385-BAA2-39ECDE85EEE8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1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0675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4AFADDC8-0B43-4E3D-A71C-6AC2312BF4AA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10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2853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B9B9D14E-9F79-4319-8983-1D7AB7721563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11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833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513A0763-DB4D-43B0-A0F3-A0F8FA1D5823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2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160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38B98EB1-3F01-4AAA-A4B8-167FB5374793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3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13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4BB20DE8-B8FE-4321-8CA0-CFD98BD78BE7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4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586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E8BCDBF0-657C-47B9-8992-E90F46A7BC58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5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7946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21A2E46A-850E-4B08-A9F3-322A46434197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6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24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6F033273-121D-4835-9DDF-3EE8BBC9CA75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7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128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BCDDB8A3-1344-495D-BA40-15FA19DD42D9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8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837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BCCC3AEB-3465-4FBE-8CA9-16620097FFB6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9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283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347A49-360C-458D-8E47-ED743A7444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945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7FFFE4-D01D-4CC9-BB1E-B70F753C41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27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462018-165C-455C-B9B5-410E52E320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478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5ED776-41F2-43E7-90F3-FD8E0377AD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627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DB5D9-6D66-4702-9553-AE4250CE4B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4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57526-6D6F-428E-975F-125F2DF10B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926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C3C35-33BF-46DB-BE82-CE9877AF3A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88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296F9-D11C-4EA1-A181-76F5ADF1C7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7181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564120-C13C-4F51-B610-6BF4698F5D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5272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3312EE-92EF-4F6B-A3CF-049A1E8FCA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316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4AA3A-C3FF-4B58-823B-5F3E70E3B0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846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Четвертый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D0882033-0AE5-4238-83C2-4E270B9AAA6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Gothic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Gothic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Gothic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Gothic" charset="-128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0946" y="1403573"/>
            <a:ext cx="4126451" cy="215315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Тест  </a:t>
            </a: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по 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русскому 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языку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«Имя 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п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рилагательное»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9872" y="3491805"/>
            <a:ext cx="3217547" cy="103688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2 класс</a:t>
            </a:r>
          </a:p>
        </p:txBody>
      </p:sp>
      <p:sp>
        <p:nvSpPr>
          <p:cNvPr id="2052" name="TextBox 6"/>
          <p:cNvSpPr txBox="1">
            <a:spLocks noChangeArrowheads="1"/>
          </p:cNvSpPr>
          <p:nvPr/>
        </p:nvSpPr>
        <p:spPr bwMode="auto">
          <a:xfrm>
            <a:off x="5256213" y="2411413"/>
            <a:ext cx="4297362" cy="1122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ru-RU" altLang="ru-RU" dirty="0" err="1" smtClean="0"/>
              <a:t>Ахметшина</a:t>
            </a:r>
            <a:r>
              <a:rPr lang="ru-RU" altLang="ru-RU" dirty="0" smtClean="0"/>
              <a:t> Светлана Евгеньевна,</a:t>
            </a:r>
            <a:endParaRPr lang="ru-RU" altLang="ru-RU" dirty="0"/>
          </a:p>
          <a:p>
            <a:pPr algn="r"/>
            <a:r>
              <a:rPr lang="ru-RU" altLang="ru-RU" dirty="0"/>
              <a:t>учитель начальных классов,</a:t>
            </a:r>
          </a:p>
          <a:p>
            <a:pPr algn="r"/>
            <a:r>
              <a:rPr lang="ru-RU" altLang="ru-RU" dirty="0" smtClean="0"/>
              <a:t>МБОУ «</a:t>
            </a:r>
            <a:r>
              <a:rPr lang="ru-RU" altLang="ru-RU" dirty="0" err="1" smtClean="0"/>
              <a:t>Калейкинская</a:t>
            </a:r>
            <a:r>
              <a:rPr lang="ru-RU" altLang="ru-RU" dirty="0" smtClean="0"/>
              <a:t> СОШ »</a:t>
            </a:r>
          </a:p>
          <a:p>
            <a:pPr algn="r"/>
            <a:r>
              <a:rPr lang="ru-RU" altLang="ru-RU" dirty="0" smtClean="0"/>
              <a:t>Республика Татарстан</a:t>
            </a:r>
            <a:endParaRPr lang="ru-RU" altLang="ru-RU" dirty="0"/>
          </a:p>
        </p:txBody>
      </p:sp>
      <p:sp>
        <p:nvSpPr>
          <p:cNvPr id="2053" name="TextBox 7"/>
          <p:cNvSpPr txBox="1">
            <a:spLocks noChangeArrowheads="1"/>
          </p:cNvSpPr>
          <p:nvPr/>
        </p:nvSpPr>
        <p:spPr bwMode="auto">
          <a:xfrm>
            <a:off x="2087563" y="6732588"/>
            <a:ext cx="1100137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altLang="ru-RU" dirty="0" smtClean="0"/>
              <a:t>201</a:t>
            </a:r>
            <a:r>
              <a:rPr lang="en-US" altLang="ru-RU" dirty="0" smtClean="0"/>
              <a:t>4</a:t>
            </a:r>
            <a:r>
              <a:rPr lang="ru-RU" altLang="ru-RU" dirty="0" smtClean="0"/>
              <a:t> </a:t>
            </a:r>
            <a:r>
              <a:rPr lang="ru-RU" altLang="ru-RU" dirty="0"/>
              <a:t>год</a:t>
            </a:r>
          </a:p>
        </p:txBody>
      </p:sp>
      <p:sp>
        <p:nvSpPr>
          <p:cNvPr id="2054" name="Управляющая кнопка: далее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928100" y="6804025"/>
            <a:ext cx="576263" cy="539750"/>
          </a:xfrm>
          <a:prstGeom prst="actionButtonForwardNex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791840" y="3923853"/>
            <a:ext cx="841898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в)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11740" y="467469"/>
            <a:ext cx="6920484" cy="13517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9.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Выберите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charset="0"/>
              <a:ea typeface="MS Gothic" charset="-128"/>
            </a:endParaRPr>
          </a:p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имена 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прилагательные.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800225" y="2411413"/>
            <a:ext cx="2735263" cy="57626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весенний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800225" y="4067175"/>
            <a:ext cx="2376488" cy="576263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altLang="ru-RU" sz="3200" b="1" dirty="0" smtClean="0">
                <a:solidFill>
                  <a:srgbClr val="FFFF00"/>
                </a:solidFill>
              </a:rPr>
              <a:t>аленький</a:t>
            </a:r>
            <a:endParaRPr lang="ru-RU" altLang="ru-RU" sz="3200" b="1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63848" y="2195661"/>
            <a:ext cx="800220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а)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91840" y="3131765"/>
            <a:ext cx="843501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б)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63848" y="4787949"/>
            <a:ext cx="704039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г)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800225" y="3203575"/>
            <a:ext cx="2376488" cy="5762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бегать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800225" y="4859338"/>
            <a:ext cx="2376488" cy="57626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200" b="1" dirty="0">
                <a:solidFill>
                  <a:srgbClr val="FFFF00"/>
                </a:solidFill>
                <a:latin typeface="Arial" charset="0"/>
                <a:ea typeface="MS Gothic" charset="-128"/>
              </a:rPr>
              <a:t>весёлый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88507" y="5724053"/>
            <a:ext cx="854722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д</a:t>
            </a: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)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1800225" y="5795963"/>
            <a:ext cx="2376488" cy="576262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altLang="ru-RU" sz="3200" b="1">
                <a:solidFill>
                  <a:srgbClr val="FFFF00"/>
                </a:solidFill>
              </a:rPr>
              <a:t>камни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283587" y="2267669"/>
            <a:ext cx="800219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е)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275445" y="3059757"/>
            <a:ext cx="906018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ж)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401281" y="3923853"/>
            <a:ext cx="760144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з</a:t>
            </a: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)</a:t>
            </a: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6119813" y="2484438"/>
            <a:ext cx="2376487" cy="57626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украшение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6119813" y="4067175"/>
            <a:ext cx="2376487" cy="576263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altLang="ru-RU" sz="3200" b="1" dirty="0" smtClean="0">
                <a:solidFill>
                  <a:srgbClr val="FFFF00"/>
                </a:solidFill>
              </a:rPr>
              <a:t>ученица</a:t>
            </a:r>
            <a:endParaRPr lang="ru-RU" altLang="ru-RU" sz="3200" b="1" dirty="0">
              <a:solidFill>
                <a:srgbClr val="FFFF00"/>
              </a:solidFill>
            </a:endParaRP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6083806" y="3275087"/>
            <a:ext cx="2376487" cy="576263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altLang="ru-RU" sz="3200" b="1" dirty="0" smtClean="0">
                <a:solidFill>
                  <a:srgbClr val="FFFF00"/>
                </a:solidFill>
              </a:rPr>
              <a:t>радужный</a:t>
            </a:r>
            <a:endParaRPr lang="ru-RU" altLang="ru-RU" sz="3200" b="1" dirty="0">
              <a:solidFill>
                <a:srgbClr val="FFFF00"/>
              </a:solidFill>
            </a:endParaRPr>
          </a:p>
        </p:txBody>
      </p:sp>
      <p:sp>
        <p:nvSpPr>
          <p:cNvPr id="11283" name="Управляющая кнопка: далее 2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288463" y="6804025"/>
            <a:ext cx="576262" cy="539750"/>
          </a:xfrm>
          <a:prstGeom prst="actionButtonForwardNex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3" grpId="0" animBg="1"/>
      <p:bldP spid="14" grpId="0" animBg="1"/>
      <p:bldP spid="16" grpId="0" animBg="1"/>
      <p:bldP spid="20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90262" y="467469"/>
            <a:ext cx="6963445" cy="13517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10. 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Образуй по образцу 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прилагательное.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5485" y="4571925"/>
            <a:ext cx="4776179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След мыши </a:t>
            </a:r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-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-267682" y="1943633"/>
            <a:ext cx="10327956" cy="86517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81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След кошки- кошачий след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.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680272" y="2771725"/>
            <a:ext cx="3083253" cy="86517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smtClean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собачий</a:t>
            </a:r>
            <a:endParaRPr lang="ru-RU" sz="54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24288" y="3634208"/>
            <a:ext cx="2287807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smtClean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лисий</a:t>
            </a:r>
            <a:endParaRPr lang="ru-RU" sz="54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989" y="2843733"/>
            <a:ext cx="5026248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След собаки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-  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87666" y="4571925"/>
            <a:ext cx="3869070" cy="86517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smtClean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мышиный</a:t>
            </a:r>
            <a:endParaRPr lang="ru-RU" sz="54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1360" y="3707829"/>
            <a:ext cx="4584936" cy="86517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След лисы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- 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163595">
            <a:off x="76169" y="2741648"/>
            <a:ext cx="10025245" cy="135178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artDeco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000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  <a:ea typeface="MS Gothic" charset="-128"/>
              </a:rPr>
              <a:t>Вы успешно справились с заданиями.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4800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  <a:ea typeface="MS Gothic" charset="-128"/>
              </a:rPr>
              <a:t>Я рада за вас</a:t>
            </a:r>
            <a:r>
              <a:rPr lang="ru-RU" sz="48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  <a:ea typeface="MS Gothic" charset="-128"/>
              </a:rPr>
              <a:t>!</a:t>
            </a:r>
            <a:endParaRPr lang="ru-RU" sz="48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55936" y="899517"/>
            <a:ext cx="6774740" cy="19815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1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.Каким словом можно 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заменить выражение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 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«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возьми себя в руки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»?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447925" y="3132138"/>
            <a:ext cx="2376488" cy="57626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обнять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447925" y="5148263"/>
            <a:ext cx="2376488" cy="576262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altLang="ru-RU" sz="3200" b="1" dirty="0" smtClean="0">
                <a:solidFill>
                  <a:srgbClr val="FFFF00"/>
                </a:solidFill>
              </a:rPr>
              <a:t>держать</a:t>
            </a:r>
            <a:endParaRPr lang="ru-RU" altLang="ru-RU" sz="3200" b="1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23888" y="2843733"/>
            <a:ext cx="800220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а)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30240" y="3923853"/>
            <a:ext cx="843501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б)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59033" y="4931965"/>
            <a:ext cx="841898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в)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127962" y="5940077"/>
            <a:ext cx="704039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г)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447925" y="4067175"/>
            <a:ext cx="2376488" cy="5762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собрать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519363" y="6156325"/>
            <a:ext cx="3745085" cy="5762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сосредоточиться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3083" name="Управляющая кнопка: далее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288463" y="6804025"/>
            <a:ext cx="576262" cy="539750"/>
          </a:xfrm>
          <a:prstGeom prst="actionButtonForwardNex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130240" y="3923853"/>
            <a:ext cx="843501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б)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1800" y="611485"/>
            <a:ext cx="9073007" cy="19815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2. 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Назови 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вопросы на которые отвечают имена прилагательные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447925" y="3132138"/>
            <a:ext cx="6408738" cy="57626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Кто? Что?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447925" y="4067175"/>
            <a:ext cx="6337300" cy="576263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altLang="ru-RU" sz="3200" b="1" dirty="0" smtClean="0">
                <a:solidFill>
                  <a:srgbClr val="FFFF00"/>
                </a:solidFill>
              </a:rPr>
              <a:t>Что делать? Что сделать?</a:t>
            </a:r>
            <a:endParaRPr lang="ru-RU" altLang="ru-RU" sz="3200" b="1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23888" y="2843733"/>
            <a:ext cx="800220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а)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59033" y="4931965"/>
            <a:ext cx="841898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в)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127962" y="5940077"/>
            <a:ext cx="704039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г)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447925" y="5219700"/>
            <a:ext cx="6337300" cy="5762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Какой? Какая? Какие?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519363" y="6156325"/>
            <a:ext cx="6265862" cy="5762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Где? Когда? Откуда?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4107" name="Управляющая кнопка: далее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288463" y="6804025"/>
            <a:ext cx="576262" cy="539750"/>
          </a:xfrm>
          <a:prstGeom prst="actionButtonForwardNex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4428" y="467469"/>
            <a:ext cx="9635074" cy="13517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3.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Расшифруй   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слова и определи 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ч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асть речи.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12493" y="1619597"/>
            <a:ext cx="1189749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Ы</a:t>
            </a:r>
            <a:endParaRPr lang="ru-RU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15625" y="1619597"/>
            <a:ext cx="1039067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М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108697" y="1619597"/>
            <a:ext cx="869149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Р</a:t>
            </a:r>
            <a:endParaRPr lang="ru-RU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880845" y="1619597"/>
            <a:ext cx="925253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Н</a:t>
            </a:r>
            <a:endParaRPr lang="ru-RU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818550" y="1619597"/>
            <a:ext cx="922048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И</a:t>
            </a:r>
            <a:endParaRPr lang="ru-RU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682647" y="1619597"/>
            <a:ext cx="922048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Й</a:t>
            </a:r>
            <a:endParaRPr lang="ru-RU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066373" y="3635821"/>
            <a:ext cx="922048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Б</a:t>
            </a:r>
            <a:endParaRPr lang="ru-RU" sz="80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59992" y="3635821"/>
            <a:ext cx="869149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Е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3306510" y="3635821"/>
            <a:ext cx="822661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У</a:t>
            </a:r>
            <a:endParaRPr lang="ru-RU" sz="80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292180" y="3635821"/>
            <a:ext cx="925253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Н</a:t>
            </a:r>
            <a:endParaRPr lang="ru-RU" sz="80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260764" y="3635821"/>
            <a:ext cx="1189749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Ы</a:t>
            </a:r>
            <a:endParaRPr lang="ru-RU" sz="80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302920" y="3635821"/>
            <a:ext cx="906017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Ч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7488584" y="3635821"/>
            <a:ext cx="922048" cy="123726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8000" b="1" dirty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Й</a:t>
            </a:r>
            <a:endParaRPr lang="ru-RU" sz="80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5137" name="Управляющая кнопка: далее 1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288463" y="6804025"/>
            <a:ext cx="576262" cy="539750"/>
          </a:xfrm>
          <a:prstGeom prst="actionButtonForwardNex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 0.042 L -2.09581E-6 0.1619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59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9581E-6 0.16191 L -0.37393 0.15624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05" y="-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8345E-6 -4.07812E-6 L -0.00236 0.15624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78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22628E-6 -4.07812E-6 L -0.00221 0.15624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78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7545E-6 -4.07812E-6 L -0.00237 0.15624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78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6565E-6 -4.07812E-6 L 0.00489 0.15624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" y="78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41 -0.00378 L 0.53608 -4.00252E-6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75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609 -4.07812E-6 L 0.53372 0.14679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7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41 0.05145 L 0.00567 0.2421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95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67 0.24212 L -0.61755 0.24212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7006E-6 1.25577E-6 L -0.00016 0.23246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116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8251E-6 1.25577E-6 L 0.00489 0.23246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" y="116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8 0.23246 L -0.24504 0.23246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5172E-7 1.44897E-6 L -0.00016 0.24191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120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6 0.22301 L -0.04318 0.22301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9061E-6 1.17598E-6 L 0.36795 -0.00168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90" y="-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794 -0.00168 L 0.37283 0.23078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" y="116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83 0.00399 L -0.00457 0.23645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116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0476E-6 1.14238E-6 L 0.38859 0.00399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30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859 0.00399 L 0.38859 0.2324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4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0571" y="467469"/>
            <a:ext cx="9482788" cy="13517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4. 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Замени одним 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словом и найди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прилагательное.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54765" y="3779837"/>
            <a:ext cx="6690613" cy="72205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Полезный для питания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27944" y="1763613"/>
            <a:ext cx="5887701" cy="72205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Пригодный для еды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583468" y="2699717"/>
            <a:ext cx="4176656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с</a:t>
            </a: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ъ</a:t>
            </a:r>
            <a:r>
              <a:rPr lang="ru-RU" sz="5400" b="1" dirty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едобный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121945" y="4643933"/>
            <a:ext cx="4972836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п</a:t>
            </a:r>
            <a:r>
              <a:rPr lang="ru-RU" sz="5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и</a:t>
            </a:r>
            <a:r>
              <a:rPr lang="ru-RU" sz="5400" b="1" dirty="0" smtClean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тательный </a:t>
            </a:r>
            <a:endParaRPr lang="ru-RU" sz="54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6151" name="Управляющая кнопка: далее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288463" y="6804025"/>
            <a:ext cx="576262" cy="539750"/>
          </a:xfrm>
          <a:prstGeom prst="actionButtonForwardNex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6914" y="827509"/>
            <a:ext cx="9197454" cy="13517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5. 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Одинаково ли количество 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слогов в словах 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«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б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ро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д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», 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«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мяу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»?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160588" y="2843213"/>
            <a:ext cx="1511300" cy="865187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solidFill>
                  <a:srgbClr val="FFFF00"/>
                </a:solidFill>
                <a:latin typeface="Arial" charset="0"/>
                <a:ea typeface="MS Gothic" charset="-128"/>
              </a:rPr>
              <a:t>ДА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5400675" y="2843213"/>
            <a:ext cx="1727200" cy="865187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altLang="ru-RU" sz="5400" b="1">
                <a:solidFill>
                  <a:srgbClr val="FFFF00"/>
                </a:solidFill>
              </a:rPr>
              <a:t>НЕТ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28206" y="3779837"/>
            <a:ext cx="1172117" cy="103688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К  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36044" y="3779837"/>
            <a:ext cx="1396601" cy="103688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Р</a:t>
            </a:r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О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85386" y="3779837"/>
            <a:ext cx="938077" cy="103688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 Т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44168" y="3779837"/>
            <a:ext cx="2288319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1 слог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863848" y="5292005"/>
            <a:ext cx="889988" cy="103688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М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680783" y="5292005"/>
            <a:ext cx="951862" cy="103688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586557" y="5292005"/>
            <a:ext cx="710451" cy="103688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У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407792" y="5436021"/>
            <a:ext cx="2673040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2 слога</a:t>
            </a:r>
          </a:p>
        </p:txBody>
      </p:sp>
      <p:sp>
        <p:nvSpPr>
          <p:cNvPr id="7181" name="Управляющая кнопка: далее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288463" y="6804025"/>
            <a:ext cx="576262" cy="539750"/>
          </a:xfrm>
          <a:prstGeom prst="actionButtonForwardNex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791840" y="3923853"/>
            <a:ext cx="841898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в)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23874" y="467469"/>
            <a:ext cx="7896201" cy="19815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6.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Выбери слова, в которых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 количество звуков 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и букв совпадает.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800225" y="2411413"/>
            <a:ext cx="2376488" cy="57626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200" b="1" dirty="0">
                <a:solidFill>
                  <a:srgbClr val="FFFF00"/>
                </a:solidFill>
                <a:latin typeface="Arial" charset="0"/>
                <a:ea typeface="MS Gothic" charset="-128"/>
              </a:rPr>
              <a:t>пальто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800225" y="4067175"/>
            <a:ext cx="2376488" cy="576263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altLang="ru-RU" sz="3200" b="1" dirty="0" smtClean="0">
                <a:solidFill>
                  <a:srgbClr val="FFFF00"/>
                </a:solidFill>
              </a:rPr>
              <a:t>юный</a:t>
            </a:r>
            <a:endParaRPr lang="ru-RU" altLang="ru-RU" sz="3200" b="1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63848" y="2195661"/>
            <a:ext cx="800220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а)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91840" y="3131765"/>
            <a:ext cx="843501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б)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63848" y="4787949"/>
            <a:ext cx="704039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г)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800225" y="3203575"/>
            <a:ext cx="2376488" cy="5762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пышный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800225" y="4859338"/>
            <a:ext cx="2376488" cy="57626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зимний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8507" y="5724053"/>
            <a:ext cx="854722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д</a:t>
            </a: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)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1664068" y="5868508"/>
            <a:ext cx="3003626" cy="576262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altLang="ru-RU" sz="3200" b="1" dirty="0" smtClean="0">
                <a:solidFill>
                  <a:srgbClr val="FFFF00"/>
                </a:solidFill>
              </a:rPr>
              <a:t>маленький</a:t>
            </a:r>
            <a:endParaRPr lang="ru-RU" altLang="ru-RU" sz="3200" b="1" dirty="0">
              <a:solidFill>
                <a:srgbClr val="FFFF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283587" y="2267669"/>
            <a:ext cx="800219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е)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275445" y="3059757"/>
            <a:ext cx="906018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ж)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401281" y="3923853"/>
            <a:ext cx="760144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з</a:t>
            </a: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)</a:t>
            </a: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6048375" y="2484438"/>
            <a:ext cx="2376488" cy="57626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200" b="1" dirty="0">
                <a:solidFill>
                  <a:srgbClr val="FFFF00"/>
                </a:solidFill>
                <a:latin typeface="Arial" charset="0"/>
                <a:ea typeface="MS Gothic" charset="-128"/>
              </a:rPr>
              <a:t>одеяло</a:t>
            </a: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6119813" y="3203575"/>
            <a:ext cx="2376487" cy="5762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200" b="1" dirty="0">
                <a:solidFill>
                  <a:srgbClr val="FFFF00"/>
                </a:solidFill>
                <a:latin typeface="Arial" charset="0"/>
                <a:ea typeface="MS Gothic" charset="-128"/>
              </a:rPr>
              <a:t>письмо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6119813" y="4067175"/>
            <a:ext cx="2376487" cy="576263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altLang="ru-RU" sz="3200" b="1">
                <a:solidFill>
                  <a:srgbClr val="FFFF00"/>
                </a:solidFill>
              </a:rPr>
              <a:t>подъезд</a:t>
            </a:r>
          </a:p>
        </p:txBody>
      </p:sp>
      <p:sp>
        <p:nvSpPr>
          <p:cNvPr id="8211" name="Управляющая кнопка: далее 2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288463" y="6804025"/>
            <a:ext cx="576262" cy="539750"/>
          </a:xfrm>
          <a:prstGeom prst="actionButtonForwardNex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3" grpId="0" animBg="1"/>
      <p:bldP spid="14" grpId="0" animBg="1"/>
      <p:bldP spid="16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23351" y="3661596"/>
            <a:ext cx="841898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в)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91365" y="467469"/>
            <a:ext cx="6361229" cy="1257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374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7.</a:t>
            </a:r>
            <a:r>
              <a:rPr lang="ru-RU" sz="374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Выбери </a:t>
            </a:r>
            <a:r>
              <a:rPr lang="ru-RU" sz="374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предложения с 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374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прилагательными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.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885191" y="1906980"/>
            <a:ext cx="3241675" cy="5762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Умная собака.</a:t>
            </a:r>
            <a:endParaRPr lang="ru-RU" sz="3200" b="1" dirty="0">
              <a:solidFill>
                <a:srgbClr val="FFFF00"/>
              </a:solidFill>
              <a:latin typeface="Arial" charset="0"/>
              <a:ea typeface="MS Gothic" charset="-128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885191" y="3781362"/>
            <a:ext cx="5472113" cy="576262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ru-RU" altLang="ru-RU" sz="3200" b="1" dirty="0">
                <a:solidFill>
                  <a:srgbClr val="FFFF00"/>
                </a:solidFill>
              </a:rPr>
              <a:t>Зазвенели птичьи голоса.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98497" y="1737838"/>
            <a:ext cx="903494" cy="86517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а)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28493" y="2699717"/>
            <a:ext cx="843501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б)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92280" y="4623475"/>
            <a:ext cx="704039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г)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902495" y="2844171"/>
            <a:ext cx="6408737" cy="57626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ru-RU" sz="3200" b="1" dirty="0">
                <a:solidFill>
                  <a:srgbClr val="FFFF00"/>
                </a:solidFill>
                <a:latin typeface="Arial" charset="0"/>
                <a:ea typeface="MS Gothic" charset="-128"/>
              </a:rPr>
              <a:t>На улице стоит ужасный жара.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902495" y="4830281"/>
            <a:ext cx="5543550" cy="45156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ru-RU" sz="3200" b="1" dirty="0">
                <a:solidFill>
                  <a:srgbClr val="FFFF00"/>
                </a:solidFill>
                <a:latin typeface="Arial" charset="0"/>
                <a:ea typeface="MS Gothic" charset="-128"/>
              </a:rPr>
              <a:t>Бабушка </a:t>
            </a:r>
            <a:r>
              <a:rPr lang="ru-RU" sz="3200" b="1" dirty="0" smtClean="0">
                <a:solidFill>
                  <a:srgbClr val="FFFF00"/>
                </a:solidFill>
                <a:latin typeface="Arial" charset="0"/>
                <a:ea typeface="MS Gothic" charset="-128"/>
              </a:rPr>
              <a:t>любимый внук.</a:t>
            </a:r>
            <a:endParaRPr lang="ru-RU" sz="3200" b="1" dirty="0">
              <a:solidFill>
                <a:schemeClr val="accent2"/>
              </a:solidFill>
              <a:latin typeface="Arial" charset="0"/>
              <a:ea typeface="MS Gothic" charset="-128"/>
            </a:endParaRPr>
          </a:p>
        </p:txBody>
      </p:sp>
      <p:sp>
        <p:nvSpPr>
          <p:cNvPr id="9229" name="Управляющая кнопка: далее 1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288463" y="6804025"/>
            <a:ext cx="576262" cy="539750"/>
          </a:xfrm>
          <a:prstGeom prst="actionButtonForwardNex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09431" y="467469"/>
            <a:ext cx="7525073" cy="13517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8. </a:t>
            </a: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Поставь слова в форму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ru-RU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MS Gothic" charset="-128"/>
              </a:rPr>
              <a:t>множественного числа.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35327" y="3635821"/>
            <a:ext cx="3820278" cy="8651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Высокий </a:t>
            </a:r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-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75816" y="2195661"/>
            <a:ext cx="3456384" cy="86517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Красный- 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824288" y="2195661"/>
            <a:ext cx="3168352" cy="86517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b="1" dirty="0" smtClean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красные</a:t>
            </a:r>
            <a:endParaRPr lang="ru-RU" sz="5400" b="1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608264" y="2816814"/>
            <a:ext cx="3001294" cy="163801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ru-RU" sz="5400" dirty="0" smtClean="0">
                <a:ln w="11430"/>
                <a:solidFill>
                  <a:srgbClr val="00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ea typeface="MS Gothic" charset="-128"/>
              </a:rPr>
              <a:t>  высокие  </a:t>
            </a:r>
            <a:endParaRPr lang="ru-RU" sz="5400" dirty="0">
              <a:ln w="11430"/>
              <a:solidFill>
                <a:srgbClr val="00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ea typeface="MS Gothic" charset="-128"/>
            </a:endParaRPr>
          </a:p>
        </p:txBody>
      </p:sp>
      <p:sp>
        <p:nvSpPr>
          <p:cNvPr id="10247" name="Управляющая кнопка: далее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288463" y="6804025"/>
            <a:ext cx="576262" cy="539750"/>
          </a:xfrm>
          <a:prstGeom prst="actionButtonForwardNex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308</Words>
  <Application>Microsoft Office PowerPoint</Application>
  <PresentationFormat>Произвольный</PresentationFormat>
  <Paragraphs>138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 Unicode MS</vt:lpstr>
      <vt:lpstr>Batang</vt:lpstr>
      <vt:lpstr>MS Gothic</vt:lpstr>
      <vt:lpstr>Arial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Timur</dc:creator>
  <cp:lastModifiedBy>МЭЛТ</cp:lastModifiedBy>
  <cp:revision>23</cp:revision>
  <cp:lastPrinted>1601-01-01T00:00:00Z</cp:lastPrinted>
  <dcterms:created xsi:type="dcterms:W3CDTF">2010-10-10T17:23:51Z</dcterms:created>
  <dcterms:modified xsi:type="dcterms:W3CDTF">2015-08-13T07:10:48Z</dcterms:modified>
</cp:coreProperties>
</file>