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57" r:id="rId5"/>
    <p:sldId id="258" r:id="rId6"/>
    <p:sldId id="259" r:id="rId7"/>
    <p:sldId id="260" r:id="rId8"/>
    <p:sldId id="261" r:id="rId9"/>
    <p:sldId id="266" r:id="rId10"/>
    <p:sldId id="263" r:id="rId11"/>
    <p:sldId id="27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03C0-C161-4555-B581-35B3A4BD4872}" type="datetimeFigureOut">
              <a:rPr lang="ru-RU" smtClean="0"/>
              <a:pPr/>
              <a:t>21.08.2015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5BB7-5C43-444F-9B55-008B927FCC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1159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03C0-C161-4555-B581-35B3A4BD4872}" type="datetimeFigureOut">
              <a:rPr lang="ru-RU" smtClean="0"/>
              <a:pPr/>
              <a:t>21.08.2015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5BB7-5C43-444F-9B55-008B927FCC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0053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03C0-C161-4555-B581-35B3A4BD4872}" type="datetimeFigureOut">
              <a:rPr lang="ru-RU" smtClean="0"/>
              <a:pPr/>
              <a:t>21.08.2015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5BB7-5C43-444F-9B55-008B927FCC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6084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03C0-C161-4555-B581-35B3A4BD4872}" type="datetimeFigureOut">
              <a:rPr lang="ru-RU" smtClean="0"/>
              <a:pPr/>
              <a:t>21.08.2015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5BB7-5C43-444F-9B55-008B927FCC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6595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03C0-C161-4555-B581-35B3A4BD4872}" type="datetimeFigureOut">
              <a:rPr lang="ru-RU" smtClean="0"/>
              <a:pPr/>
              <a:t>21.08.2015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5BB7-5C43-444F-9B55-008B927FCC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6940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03C0-C161-4555-B581-35B3A4BD4872}" type="datetimeFigureOut">
              <a:rPr lang="ru-RU" smtClean="0"/>
              <a:pPr/>
              <a:t>21.08.2015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5BB7-5C43-444F-9B55-008B927FCC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615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03C0-C161-4555-B581-35B3A4BD4872}" type="datetimeFigureOut">
              <a:rPr lang="ru-RU" smtClean="0"/>
              <a:pPr/>
              <a:t>21.08.2015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5BB7-5C43-444F-9B55-008B927FCC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1076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03C0-C161-4555-B581-35B3A4BD4872}" type="datetimeFigureOut">
              <a:rPr lang="ru-RU" smtClean="0"/>
              <a:pPr/>
              <a:t>21.08.2015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5BB7-5C43-444F-9B55-008B927FCC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6041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03C0-C161-4555-B581-35B3A4BD4872}" type="datetimeFigureOut">
              <a:rPr lang="ru-RU" smtClean="0"/>
              <a:pPr/>
              <a:t>21.08.2015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5BB7-5C43-444F-9B55-008B927FCC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9885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03C0-C161-4555-B581-35B3A4BD4872}" type="datetimeFigureOut">
              <a:rPr lang="ru-RU" smtClean="0"/>
              <a:pPr/>
              <a:t>21.08.2015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5BB7-5C43-444F-9B55-008B927FCC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4034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03C0-C161-4555-B581-35B3A4BD4872}" type="datetimeFigureOut">
              <a:rPr lang="ru-RU" smtClean="0"/>
              <a:pPr/>
              <a:t>21.08.2015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5BB7-5C43-444F-9B55-008B927FCC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668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E03C0-C161-4555-B581-35B3A4BD4872}" type="datetimeFigureOut">
              <a:rPr lang="ru-RU" smtClean="0"/>
              <a:pPr/>
              <a:t>21.08.2015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95BB7-5C43-444F-9B55-008B927FCC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634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Relationship Id="rId14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6831" y="154507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fontAlgn="base">
              <a:lnSpc>
                <a:spcPct val="100000"/>
              </a:lnSpc>
              <a:spcAft>
                <a:spcPts val="290"/>
              </a:spcAft>
              <a:buClr>
                <a:srgbClr val="000000"/>
              </a:buClr>
              <a:buSzPts val="1300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8614" y="2454128"/>
            <a:ext cx="10399059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6350" algn="just">
              <a:lnSpc>
                <a:spcPct val="150000"/>
              </a:lnSpc>
              <a:spcAft>
                <a:spcPts val="290"/>
              </a:spcAft>
            </a:pP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Авторы проекта: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Алексеева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Татьяна Викторовна,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Маглаева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Ольга Алексеевна,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6350" algn="just">
              <a:lnSpc>
                <a:spcPct val="150000"/>
              </a:lnSpc>
              <a:spcAft>
                <a:spcPts val="29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учителя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начальных классов;</a:t>
            </a:r>
          </a:p>
          <a:p>
            <a:pPr indent="-6350" algn="just">
              <a:lnSpc>
                <a:spcPct val="150000"/>
              </a:lnSpc>
              <a:spcAft>
                <a:spcPts val="29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МБОУ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«Средняя общеобразовательная школа №1» г. Мирный Республика Саха (Якутия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52683" y="1049775"/>
            <a:ext cx="88916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«Лаборатория под открытым небом».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xmlns="" val="2056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825873" y="2352664"/>
            <a:ext cx="5042165" cy="2836218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446104" y="119614"/>
            <a:ext cx="5653886" cy="32515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2015г. Первые бутоны появились.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735" t="13595" r="21250" b="13595"/>
          <a:stretch/>
        </p:blipFill>
        <p:spPr>
          <a:xfrm>
            <a:off x="5271364" y="1249690"/>
            <a:ext cx="3461074" cy="32954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00" t="6013" r="18750" b="16340"/>
          <a:stretch/>
        </p:blipFill>
        <p:spPr>
          <a:xfrm>
            <a:off x="252280" y="3894176"/>
            <a:ext cx="3970095" cy="252217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471" t="41438"/>
          <a:stretch/>
        </p:blipFill>
        <p:spPr>
          <a:xfrm>
            <a:off x="561800" y="1051820"/>
            <a:ext cx="3222953" cy="27555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83054" y="564855"/>
            <a:ext cx="40158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открытом грунте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клумба)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73213" y="564855"/>
            <a:ext cx="1723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кашпо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912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502583" y="3232511"/>
            <a:ext cx="4361221" cy="24531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897"/>
          <a:stretch/>
        </p:blipFill>
        <p:spPr>
          <a:xfrm>
            <a:off x="253329" y="727227"/>
            <a:ext cx="4522543" cy="2792369"/>
          </a:xfrm>
          <a:prstGeom prst="rect">
            <a:avLst/>
          </a:prstGeom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917539" y="258375"/>
            <a:ext cx="10515600" cy="806539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2015г.</a:t>
            </a:r>
            <a:r>
              <a:rPr lang="en-US" sz="2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03" t="36339" r="42681" b="9333"/>
          <a:stretch/>
        </p:blipFill>
        <p:spPr>
          <a:xfrm>
            <a:off x="6704256" y="3519597"/>
            <a:ext cx="3636326" cy="31201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559" t="26274" r="18455"/>
          <a:stretch/>
        </p:blipFill>
        <p:spPr>
          <a:xfrm>
            <a:off x="7979143" y="693451"/>
            <a:ext cx="3943916" cy="314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19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4469" y="390053"/>
            <a:ext cx="10811435" cy="4040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90170" algn="l"/>
              </a:tabLst>
            </a:pP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Название проекта </a:t>
            </a: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«Лаборатория под открытым небом».</a:t>
            </a:r>
            <a:endParaRPr lang="ru-RU" sz="14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90170" algn="l"/>
              </a:tabLst>
            </a:pP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 проекта: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90170" algn="l"/>
              </a:tabLst>
            </a:pP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оформить участок для проведения уроков окружающего мира на территории школы.</a:t>
            </a:r>
            <a:endParaRPr lang="ru-RU" sz="14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90170" algn="l"/>
              </a:tabLst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 какой проблемы был направлен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проект: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90170" algn="l"/>
              </a:tabLst>
            </a:pP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нашем городе территории школ выглядят как-то серо. Нет красивых, цветущих цветов, клуб со цветами. И мы решили украсить участок территории нашей школы, оформить цветами и кустарниками. Лето у нас короткое, но мы не падаем духом, сильно постараемся и у нас получится.</a:t>
            </a:r>
            <a:endParaRPr lang="ru-RU" sz="14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90170" algn="l"/>
              </a:tabLst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раткое 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описание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проекта: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90170" algn="l"/>
              </a:tabLst>
            </a:pP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выбрали участок школы, где мы будем оформлять будущую лабораторию. На участке мы будем наблюдать за природой в течение учебного года. Сначала сделали кормушки и скворечники, повесили их, затем посадили кустарники, всего 21 куст, следом посадили рассады наших будущих астр. Мы решили взять шефство над данным участком.</a:t>
            </a:r>
            <a:endParaRPr lang="ru-RU" sz="14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90170" algn="l"/>
              </a:tabLst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езультаты проекта: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90170" algn="l"/>
              </a:tabLst>
            </a:pP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Наши растения заметили прохожие, стали любоваться, сфотографировали. Вид участка изменился. Стало уютно и красиво. Надеемся, что на 1 сентября наши астры будут украшением праздника.   </a:t>
            </a:r>
            <a:endParaRPr lang="ru-RU" sz="14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90170" algn="l"/>
              </a:tabLst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 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реализовал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проект: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90170" algn="l"/>
              </a:tabLst>
            </a:pP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Проект совместный. Принимали участие все: учащиеся, родители и классный руководитель.</a:t>
            </a:r>
            <a:endParaRPr lang="ru-RU" sz="14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61729" y="4073221"/>
            <a:ext cx="4249271" cy="239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149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047" y="1390357"/>
            <a:ext cx="3482657" cy="19589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2418" y="1362635"/>
            <a:ext cx="3531938" cy="19867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985"/>
          <a:stretch/>
        </p:blipFill>
        <p:spPr>
          <a:xfrm>
            <a:off x="148048" y="3874601"/>
            <a:ext cx="3482657" cy="27979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54" r="12521"/>
          <a:stretch/>
        </p:blipFill>
        <p:spPr>
          <a:xfrm>
            <a:off x="4072418" y="3879211"/>
            <a:ext cx="3646194" cy="27933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91749" y="1306325"/>
            <a:ext cx="3785096" cy="21291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71608" y="4419600"/>
            <a:ext cx="4005237" cy="2252946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50581" y="398296"/>
            <a:ext cx="7722972" cy="49998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сделали кормушки и скворечники. Повесили их на территории школы.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329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29314" y="154627"/>
            <a:ext cx="7761099" cy="4053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29 мая 2015г. Уборка участка территория школы №1 г. Мирный. 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Администратор\Desktop\Всё что здесь было\195CDPFQ\S195003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701" y="761901"/>
            <a:ext cx="3549182" cy="200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Администратор\Desktop\Всё что здесь было\195CDPFQ\S195005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52" y="2859115"/>
            <a:ext cx="3507772" cy="2023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дминистратор\Desktop\Всё что здесь было\195CDPFQ\S195006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507" y="4715436"/>
            <a:ext cx="3507772" cy="1909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дминистратор\Desktop\Всё что здесь было\195CDPFQ\S195005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06410" y="681319"/>
            <a:ext cx="3485590" cy="1903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дминистратор\Desktop\Всё что здесь было\195CDPFQ\S195005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7798" y="2763700"/>
            <a:ext cx="3485590" cy="2086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Администратор\Desktop\Всё что здесь было\195CDPFQ\S195006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3561" y="4715435"/>
            <a:ext cx="3444180" cy="1909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Администратор\Desktop\Всё что здесь было\195CDPFQ\S1950062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8417" y="1448215"/>
            <a:ext cx="4786313" cy="27405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4460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2729" y="82235"/>
            <a:ext cx="11636037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 мая 2015г. Посадка кустарников. Экологическая акция «Посади дерево». Нам помогали родители. 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Администратор\Desktop\Всё что здесь было\195CDPFQ\S195000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729" y="2932315"/>
            <a:ext cx="3092823" cy="1807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Администратор\Desktop\Всё что здесь было\195CDPFQ\S195000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217" y="833210"/>
            <a:ext cx="3111872" cy="1808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дминистратор\Desktop\Всё что здесь было\195CDPFQ\S195001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6015" y="718127"/>
            <a:ext cx="3078051" cy="1808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дминистратор\Desktop\Всё что здесь было\195CDPFQ\S195000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" y="4939553"/>
            <a:ext cx="3111872" cy="1776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дминистратор\Desktop\Всё что здесь было\195CDPFQ\S195001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5760" y="2940248"/>
            <a:ext cx="3078051" cy="1735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Администратор\Desktop\Всё что здесь было\195CDPFQ\S1950017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4372" y="4939553"/>
            <a:ext cx="3078051" cy="1776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Администратор\Desktop\Всё что здесь было\195CDPFQ\S1950025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90965" y="801261"/>
            <a:ext cx="3029919" cy="18510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Администратор\Desktop\Всё что здесь было\195CDPFQ\S1950021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86800" y="2932315"/>
            <a:ext cx="3029919" cy="1735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E:\193CDPFQ\S1930014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8847" y="5011271"/>
            <a:ext cx="3132042" cy="17050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103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64230" y="164308"/>
            <a:ext cx="5533246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июня 2015г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Поливаем кустарники и цветы. 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Администратор\Desktop\Всё что здесь было\197CDPFQ\S197000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9356" y="3603810"/>
            <a:ext cx="1611827" cy="3058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Администратор\Desktop\Всё что здесь было\197CDPFQ\S19700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5288" y="561056"/>
            <a:ext cx="1547736" cy="2808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дминистратор\Desktop\Всё что здесь было\197CDPFQ\S197002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8706" y="566379"/>
            <a:ext cx="1562597" cy="2827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дминистратор\Desktop\Всё что здесь было\197CDPFQ\S197005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76" y="18148"/>
            <a:ext cx="2932034" cy="15293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дминистратор\Desktop\Всё что здесь было\198CDPFQ\S198000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51401" y="2875590"/>
            <a:ext cx="2754927" cy="1594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Администратор\Desktop\Всё что здесь было\198CDPFQ\S1980030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14328" y="4966447"/>
            <a:ext cx="2728053" cy="1789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Администратор\Desktop\Всё что здесь было\198CDPFQ\S1980032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77" y="4894728"/>
            <a:ext cx="3191436" cy="1860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194736" y="2413785"/>
            <a:ext cx="2680808" cy="150795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8464" y="585962"/>
            <a:ext cx="2607864" cy="146692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765" r="19338"/>
          <a:stretch/>
        </p:blipFill>
        <p:spPr>
          <a:xfrm rot="5400000">
            <a:off x="-372420" y="2255716"/>
            <a:ext cx="2534915" cy="15597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70790" y="5009239"/>
            <a:ext cx="3028793" cy="170369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522767" y="2591846"/>
            <a:ext cx="2680807" cy="150795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048457" y="3428199"/>
            <a:ext cx="2750274" cy="154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717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1764" y="207839"/>
            <a:ext cx="64447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11 июня 2015г. Посадка рассады на открытом грунте. 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 descr="C:\Users\Администратор\Desktop\Всё что здесь было\198CDPFQ\S198000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257" y="713907"/>
            <a:ext cx="2872740" cy="1615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дминистратор\Desktop\Всё что здесь было\198CDPFQ\S198001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832" y="2575034"/>
            <a:ext cx="2890520" cy="16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дминистратор\Desktop\Всё что здесь было\198CDPFQ\S198001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605" y="4306592"/>
            <a:ext cx="2856230" cy="1606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дминистратор\Desktop\Всё что здесь было\198CDPFQ\S198001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91672" y="786367"/>
            <a:ext cx="2873375" cy="161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Администратор\Desktop\Всё что здесь было\198CDPFQ\S198001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2962" y="2589640"/>
            <a:ext cx="2907030" cy="163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Администратор\Desktop\Всё что здесь было\198CDPFQ\S198001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90081" y="4384133"/>
            <a:ext cx="2892425" cy="1626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Администратор\Desktop\Всё что здесь было\198CDPFQ\S1980018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1071" y="5095580"/>
            <a:ext cx="2856230" cy="1605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Администратор\Desktop\Всё что здесь было\198CDPFQ\S1980042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7389" y="5095580"/>
            <a:ext cx="2907030" cy="163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Администратор\Desktop\Всё что здесь было\198CDPFQ\S1980026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8381" y="1473126"/>
            <a:ext cx="3672523" cy="2025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225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9884" y="182238"/>
            <a:ext cx="6906571" cy="4053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июня 2015г.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18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штук рассады мы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посадили на кашпо.  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Администратор\Desktop\ФОТО И ВИДЕО\ФОТО\Камера\S199000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579" b="6948"/>
          <a:stretch/>
        </p:blipFill>
        <p:spPr bwMode="auto">
          <a:xfrm>
            <a:off x="164471" y="846696"/>
            <a:ext cx="3457270" cy="52761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 descr="C:\Users\Администратор\Desktop\ФОТО И ВИДЕО\ФОТО\Камера\S199000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171" r="10800" b="6032"/>
          <a:stretch/>
        </p:blipFill>
        <p:spPr bwMode="auto">
          <a:xfrm>
            <a:off x="4028420" y="846696"/>
            <a:ext cx="3492967" cy="52761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C:\Users\Администратор\Desktop\ФОТО И ВИДЕО\ФОТО\Камера\S199000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29" t="18001" b="3156"/>
          <a:stretch/>
        </p:blipFill>
        <p:spPr bwMode="auto">
          <a:xfrm>
            <a:off x="7838421" y="846696"/>
            <a:ext cx="3475037" cy="52761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47875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истратор\Desktop\205CDPFQ\S20500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953" y="3066403"/>
            <a:ext cx="2268093" cy="3619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55581" y="3145536"/>
            <a:ext cx="2640376" cy="35405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837500" y="3066402"/>
            <a:ext cx="2122627" cy="36196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29423" y="287680"/>
            <a:ext cx="2016154" cy="33850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6775" y="287680"/>
            <a:ext cx="2109271" cy="30774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57197" y="1278329"/>
            <a:ext cx="4209555" cy="22225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85914" y="3145536"/>
            <a:ext cx="2488640" cy="363588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590800" y="198033"/>
            <a:ext cx="6096000" cy="108029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 июля 2015г.  Мы покрасили камни, которыми обложили наши кустарники и у нас получились красивые клумбы.</a:t>
            </a:r>
            <a:endParaRPr lang="ru-RU" sz="2000" b="1" dirty="0">
              <a:solidFill>
                <a:srgbClr val="70AD47">
                  <a:lumMod val="50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836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315</Words>
  <Application>Microsoft Office PowerPoint</Application>
  <PresentationFormat>Произвольный</PresentationFormat>
  <Paragraphs>27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Сначала сделали кормушки и скворечники. Повесили их на территории школы.</vt:lpstr>
      <vt:lpstr>Слайд 4</vt:lpstr>
      <vt:lpstr>Слайд 5</vt:lpstr>
      <vt:lpstr>Слайд 6</vt:lpstr>
      <vt:lpstr>Слайд 7</vt:lpstr>
      <vt:lpstr>Слайд 8</vt:lpstr>
      <vt:lpstr>Слайд 9</vt:lpstr>
      <vt:lpstr>3 августа 2015г. Первые бутоны появились.</vt:lpstr>
      <vt:lpstr>17 августа 2015г.   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1</cp:lastModifiedBy>
  <cp:revision>48</cp:revision>
  <dcterms:created xsi:type="dcterms:W3CDTF">2015-08-08T23:35:13Z</dcterms:created>
  <dcterms:modified xsi:type="dcterms:W3CDTF">2015-08-21T15:09:33Z</dcterms:modified>
</cp:coreProperties>
</file>