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6" r:id="rId3"/>
    <p:sldId id="268" r:id="rId4"/>
    <p:sldId id="271" r:id="rId5"/>
    <p:sldId id="270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616"/>
          </a:xfrm>
          <a:prstGeom prst="rect">
            <a:avLst/>
          </a:prstGeom>
        </p:spPr>
        <p:txBody>
          <a:bodyPr vert="horz" lIns="199723" tIns="99862" rIns="199723" bIns="99862" rtlCol="0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6201" y="1"/>
            <a:ext cx="2971800" cy="499616"/>
          </a:xfrm>
          <a:prstGeom prst="rect">
            <a:avLst/>
          </a:prstGeom>
        </p:spPr>
        <p:txBody>
          <a:bodyPr vert="horz" lIns="199723" tIns="99862" rIns="199723" bIns="99862" rtlCol="0"/>
          <a:lstStyle>
            <a:lvl1pPr algn="r">
              <a:defRPr sz="2600"/>
            </a:lvl1pPr>
          </a:lstStyle>
          <a:p>
            <a:fld id="{EF66E090-63EF-4387-A524-481B696D83B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6073"/>
            <a:ext cx="2971800" cy="499616"/>
          </a:xfrm>
          <a:prstGeom prst="rect">
            <a:avLst/>
          </a:prstGeom>
        </p:spPr>
        <p:txBody>
          <a:bodyPr vert="horz" lIns="199723" tIns="99862" rIns="199723" bIns="99862" rtlCol="0" anchor="b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6201" y="9446073"/>
            <a:ext cx="2971800" cy="499616"/>
          </a:xfrm>
          <a:prstGeom prst="rect">
            <a:avLst/>
          </a:prstGeom>
        </p:spPr>
        <p:txBody>
          <a:bodyPr vert="horz" lIns="199723" tIns="99862" rIns="199723" bIns="99862" rtlCol="0" anchor="b"/>
          <a:lstStyle>
            <a:lvl1pPr algn="r">
              <a:defRPr sz="2600"/>
            </a:lvl1pPr>
          </a:lstStyle>
          <a:p>
            <a:fld id="{B9BB2C64-5669-4DBA-8C39-5F3F2A324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09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r">
              <a:defRPr sz="1300"/>
            </a:lvl1pPr>
          </a:lstStyle>
          <a:p>
            <a:fld id="{B40395D5-1D9E-470F-9BF5-FA4181C0C96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4" rIns="96007" bIns="480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6007" tIns="48004" rIns="96007" bIns="480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676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6676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r">
              <a:defRPr sz="1300"/>
            </a:lvl1pPr>
          </a:lstStyle>
          <a:p>
            <a:fld id="{AC213A99-08BD-48AF-B378-81813ED22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7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28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05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41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69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1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65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38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8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42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 smtClean="0"/>
              <a:pPr/>
              <a:t>19.05.2014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Узнай великого физика.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480048" cy="1752600"/>
          </a:xfrm>
        </p:spPr>
        <p:txBody>
          <a:bodyPr/>
          <a:lstStyle/>
          <a:p>
            <a:r>
              <a:rPr lang="ru-RU" dirty="0" smtClean="0"/>
              <a:t>Преподаватель ГБПОУ КК «КИТТ»</a:t>
            </a:r>
          </a:p>
          <a:p>
            <a:r>
              <a:rPr lang="ru-RU" dirty="0" smtClean="0"/>
              <a:t>Золотых Д.Д.</a:t>
            </a:r>
            <a:endParaRPr lang="ru-RU" dirty="0"/>
          </a:p>
        </p:txBody>
      </p:sp>
      <p:sp>
        <p:nvSpPr>
          <p:cNvPr id="4" name="Oval 28">
            <a:hlinkClick r:id="rId2" action="ppaction://hlinksldjump"/>
          </p:cNvPr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5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6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7" name="Oval 28">
            <a:hlinkClick r:id="rId2" action="ppaction://hlinksldjump"/>
          </p:cNvPr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extLst/>
          </a:lstStyle>
          <a:p>
            <a:r>
              <a:rPr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И.В. Курчатов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4000496" y="3214686"/>
            <a:ext cx="4714908" cy="1981200"/>
          </a:xfrm>
        </p:spPr>
        <p:txBody>
          <a:bodyPr>
            <a:normAutofit fontScale="70000" lnSpcReduction="20000"/>
          </a:bodyPr>
          <a:lstStyle>
            <a:extLst/>
          </a:lstStyle>
          <a:p>
            <a:pPr lvl="0"/>
            <a:r>
              <a:rPr smtClean="0"/>
              <a:t>Русский  физик ядершик.Он рукодитель поствойки проэкта постройки первой атомной бомбы в СССР, первого промышленного реактора в СССР, первой АЭС в мире (Обнинская АЭС) </a:t>
            </a:r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pic>
        <p:nvPicPr>
          <p:cNvPr id="10" name="Picture 5" descr="ku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10" y="2928934"/>
            <a:ext cx="2637007" cy="35719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extLst/>
          </a:lstStyle>
          <a:p>
            <a:r>
              <a:rPr smtClean="0">
                <a:solidFill>
                  <a:schemeClr val="accent6"/>
                </a:solidFill>
              </a:rPr>
              <a:t>Альберт Эйнштейн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357554" y="3143248"/>
            <a:ext cx="5105400" cy="1981200"/>
          </a:xfrm>
        </p:spPr>
        <p:txBody>
          <a:bodyPr>
            <a:normAutofit fontScale="70000" lnSpcReduction="20000"/>
          </a:bodyPr>
          <a:lstStyle>
            <a:extLst/>
          </a:lstStyle>
          <a:p>
            <a:r>
              <a:rPr b="1" smtClean="0"/>
              <a:t>Немецкий физик-теоретик Альберт Эйнштейн (1879 -1955), с именем которого связано завершение формирования классической физики и создание современной физической науки.</a:t>
            </a:r>
          </a:p>
          <a:p>
            <a:pPr lvl="0"/>
            <a:endParaRPr b="1"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pic>
        <p:nvPicPr>
          <p:cNvPr id="11" name="Picture 5" descr="Эйнштей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0"/>
            <a:ext cx="1428750" cy="1905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629428"/>
            <a:ext cx="3200000" cy="42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extLst/>
          </a:lstStyle>
          <a:p>
            <a:r>
              <a:rPr smtClean="0"/>
              <a:t>Эрнест Резерфорд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357554" y="3143248"/>
            <a:ext cx="5105400" cy="1981200"/>
          </a:xfrm>
        </p:spPr>
        <p:txBody>
          <a:bodyPr>
            <a:normAutofit/>
          </a:bodyPr>
          <a:lstStyle>
            <a:extLst/>
          </a:lstStyle>
          <a:p>
            <a:pPr lvl="0"/>
            <a:endParaRPr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pic>
        <p:nvPicPr>
          <p:cNvPr id="11" name="Picture 6" descr="Фото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5720" y="2571744"/>
            <a:ext cx="2908300" cy="4114800"/>
          </a:xfrm>
          <a:prstGeom prst="rect">
            <a:avLst/>
          </a:prstGeom>
          <a:ln/>
        </p:spPr>
      </p:pic>
      <p:pic>
        <p:nvPicPr>
          <p:cNvPr id="12" name="Picture 5" descr="Фото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3883" t="2835" r="3883" b="2835"/>
          <a:stretch>
            <a:fillRect/>
          </a:stretch>
        </p:blipFill>
        <p:spPr>
          <a:xfrm>
            <a:off x="7433798" y="0"/>
            <a:ext cx="1710202" cy="239598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>
              <a:spcBef>
                <a:spcPct val="50000"/>
              </a:spcBef>
            </a:pPr>
            <a:r>
              <a:rPr smtClean="0"/>
              <a:t>Джозеф Джон Томсон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142844" y="3143248"/>
            <a:ext cx="5105400" cy="1981200"/>
          </a:xfrm>
        </p:spPr>
        <p:txBody>
          <a:bodyPr>
            <a:normAutofit/>
          </a:bodyPr>
          <a:lstStyle>
            <a:extLst/>
          </a:lstStyle>
          <a:p>
            <a:r>
              <a:rPr smtClean="0"/>
              <a:t>Джозеф Джон Томсон (18. </a:t>
            </a:r>
            <a:r>
              <a:rPr lang="en-US" dirty="0" smtClean="0"/>
              <a:t>XII. </a:t>
            </a:r>
            <a:r>
              <a:rPr smtClean="0"/>
              <a:t>1856 -30. </a:t>
            </a:r>
            <a:r>
              <a:rPr lang="en-US" dirty="0" smtClean="0"/>
              <a:t>VIII. </a:t>
            </a:r>
            <a:r>
              <a:rPr smtClean="0"/>
              <a:t>1940) родился в семье книгоиздателя.</a:t>
            </a:r>
            <a:endParaRPr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pic>
        <p:nvPicPr>
          <p:cNvPr id="11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86380" y="1142984"/>
            <a:ext cx="3171825" cy="489585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63880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>
              <a:spcBef>
                <a:spcPct val="50000"/>
              </a:spcBef>
            </a:pPr>
            <a:r>
              <a:rPr dirty="0" smtClean="0"/>
              <a:t>Антуан Анри Беккерель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357554" y="3143248"/>
            <a:ext cx="5105400" cy="1981200"/>
          </a:xfrm>
        </p:spPr>
        <p:txBody>
          <a:bodyPr>
            <a:normAutofit/>
          </a:bodyPr>
          <a:lstStyle>
            <a:extLst/>
          </a:lstStyle>
          <a:p>
            <a:r>
              <a:rPr b="1" dirty="0" smtClean="0"/>
              <a:t>Родился 5.12.1852 г., умер в 25.08.1908 г.</a:t>
            </a:r>
            <a:endParaRPr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pic>
        <p:nvPicPr>
          <p:cNvPr id="1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1628800"/>
            <a:ext cx="3171749" cy="441563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extLst/>
          </a:lstStyle>
          <a:p>
            <a:r>
              <a:rPr dirty="0" smtClean="0"/>
              <a:t>Мария Кюри (Склодовская)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2714612" y="4286256"/>
            <a:ext cx="2714644" cy="1981200"/>
          </a:xfrm>
        </p:spPr>
        <p:txBody>
          <a:bodyPr>
            <a:normAutofit fontScale="55000" lnSpcReduction="20000"/>
          </a:bodyPr>
          <a:lstStyle>
            <a:extLst/>
          </a:lstStyle>
          <a:p>
            <a:r>
              <a:rPr b="1" dirty="0" smtClean="0"/>
              <a:t>Уникальное явление в истории науки - выдающийся физик и химик Мария Склодовская-Кюри (7. </a:t>
            </a:r>
            <a:r>
              <a:rPr lang="en-US" b="1" dirty="0" smtClean="0"/>
              <a:t>XI. </a:t>
            </a:r>
            <a:r>
              <a:rPr b="1" dirty="0" smtClean="0"/>
              <a:t>1867 - 4. </a:t>
            </a:r>
            <a:r>
              <a:rPr lang="en-US" b="1" dirty="0" smtClean="0"/>
              <a:t>VII. </a:t>
            </a:r>
            <a:r>
              <a:rPr b="1" dirty="0" smtClean="0"/>
              <a:t>1934).</a:t>
            </a:r>
            <a:endParaRPr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pic>
        <p:nvPicPr>
          <p:cNvPr id="11" name="Picture 9" descr="Kuri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 l="55433"/>
          <a:stretch>
            <a:fillRect/>
          </a:stretch>
        </p:blipFill>
        <p:spPr bwMode="auto">
          <a:xfrm>
            <a:off x="500034" y="3429000"/>
            <a:ext cx="2173280" cy="3057525"/>
          </a:xfrm>
          <a:prstGeom prst="rect">
            <a:avLst/>
          </a:prstGeom>
          <a:noFill/>
        </p:spPr>
      </p:pic>
      <p:pic>
        <p:nvPicPr>
          <p:cNvPr id="10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72132" y="3143248"/>
            <a:ext cx="2294908" cy="3357586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r>
              <a:rPr dirty="0" smtClean="0"/>
              <a:t>Пьер Кюри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071802" y="2000240"/>
            <a:ext cx="5105400" cy="1981200"/>
          </a:xfrm>
        </p:spPr>
        <p:txBody>
          <a:bodyPr>
            <a:normAutofit fontScale="85000" lnSpcReduction="10000"/>
          </a:bodyPr>
          <a:lstStyle>
            <a:extLst/>
          </a:lstStyle>
          <a:p>
            <a:r>
              <a:rPr dirty="0" smtClean="0"/>
              <a:t>Член Парижской Академии наук, один из основателей учения о радиоактивности, талантливый французский физик.</a:t>
            </a:r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 dirty="0"/>
          </a:p>
        </p:txBody>
      </p:sp>
      <p:pic>
        <p:nvPicPr>
          <p:cNvPr id="11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 t="36594" r="44543"/>
          <a:stretch>
            <a:fillRect/>
          </a:stretch>
        </p:blipFill>
        <p:spPr>
          <a:xfrm>
            <a:off x="323528" y="1412776"/>
            <a:ext cx="2174431" cy="2830288"/>
          </a:xfrm>
          <a:prstGeom prst="rect">
            <a:avLst/>
          </a:prstGeom>
          <a:ln/>
        </p:spPr>
      </p:pic>
      <p:pic>
        <p:nvPicPr>
          <p:cNvPr id="12" name="Picture 9" descr="Kuri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 l="27717" r="36535" b="18093"/>
          <a:stretch>
            <a:fillRect/>
          </a:stretch>
        </p:blipFill>
        <p:spPr bwMode="auto">
          <a:xfrm>
            <a:off x="6643702" y="4143380"/>
            <a:ext cx="1743256" cy="250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extLst/>
          </a:lstStyle>
          <a:p>
            <a:r>
              <a:rPr dirty="0" smtClean="0"/>
              <a:t>В. К. Рентген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357554" y="3143248"/>
            <a:ext cx="5105400" cy="1981200"/>
          </a:xfrm>
        </p:spPr>
        <p:txBody>
          <a:bodyPr>
            <a:normAutofit/>
          </a:bodyPr>
          <a:lstStyle>
            <a:extLst/>
          </a:lstStyle>
          <a:p>
            <a:r>
              <a:rPr sz="2000" b="1" dirty="0" err="1" smtClean="0"/>
              <a:t>Вильгельм</a:t>
            </a:r>
            <a:r>
              <a:rPr sz="2000" b="1" dirty="0" smtClean="0"/>
              <a:t> </a:t>
            </a:r>
            <a:r>
              <a:rPr sz="2000" b="1" dirty="0" err="1" smtClean="0"/>
              <a:t>Конрад</a:t>
            </a:r>
            <a:r>
              <a:rPr sz="2000" b="1" dirty="0" smtClean="0"/>
              <a:t> Рентген </a:t>
            </a:r>
            <a:r>
              <a:rPr sz="2000" dirty="0" smtClean="0"/>
              <a:t>(27. </a:t>
            </a:r>
            <a:r>
              <a:rPr lang="en-US" sz="2000" dirty="0" smtClean="0"/>
              <a:t>III. </a:t>
            </a:r>
            <a:r>
              <a:rPr sz="2000" dirty="0" smtClean="0"/>
              <a:t>1845 - 10. </a:t>
            </a:r>
            <a:r>
              <a:rPr lang="en-US" sz="2000" dirty="0" smtClean="0"/>
              <a:t>II. </a:t>
            </a:r>
            <a:r>
              <a:rPr sz="2000" dirty="0" smtClean="0"/>
              <a:t>1923).</a:t>
            </a:r>
          </a:p>
          <a:p>
            <a:r>
              <a:rPr sz="2000" dirty="0" err="1" smtClean="0"/>
              <a:t>Открыл</a:t>
            </a:r>
            <a:r>
              <a:rPr sz="2000" dirty="0" smtClean="0"/>
              <a:t> </a:t>
            </a:r>
            <a:r>
              <a:rPr sz="2000" dirty="0" err="1" smtClean="0"/>
              <a:t>Рентгеновское</a:t>
            </a:r>
            <a:r>
              <a:rPr sz="2000" dirty="0" smtClean="0"/>
              <a:t> </a:t>
            </a:r>
            <a:r>
              <a:rPr sz="2000" dirty="0" err="1" smtClean="0"/>
              <a:t>излучение</a:t>
            </a:r>
            <a:r>
              <a:rPr sz="2000" dirty="0" smtClean="0"/>
              <a:t>.</a:t>
            </a:r>
            <a:endParaRPr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7" name="Oval 28">
            <a:hlinkClick r:id="rId3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Oval 28">
            <a:hlinkClick r:id="rId4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pic>
        <p:nvPicPr>
          <p:cNvPr id="11" name="Picture 7" descr="Rentge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2571744"/>
            <a:ext cx="3192463" cy="41148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dirty="0" smtClean="0"/>
              <a:t>Кто </a:t>
            </a:r>
            <a:r>
              <a:rPr dirty="0" smtClean="0"/>
              <a:t>изображён </a:t>
            </a:r>
            <a:r>
              <a:rPr dirty="0" smtClean="0"/>
              <a:t>на этой фотографии?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extLst/>
          </a:lstStyle>
          <a:p>
            <a:r>
              <a:rPr smtClean="0"/>
              <a:t>Нильс Бор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4000496" y="3214686"/>
            <a:ext cx="4714908" cy="1981200"/>
          </a:xfrm>
        </p:spPr>
        <p:txBody>
          <a:bodyPr>
            <a:normAutofit fontScale="77500" lnSpcReduction="20000"/>
          </a:bodyPr>
          <a:lstStyle>
            <a:extLst/>
          </a:lstStyle>
          <a:p>
            <a:r>
              <a:rPr smtClean="0"/>
              <a:t>Нильс Бор (1885 – 1962) – датский физик-теоретик. Внёс огромный вклад в создание принципиально нового подхода к изучению атомных процессоров.</a:t>
            </a:r>
          </a:p>
          <a:p>
            <a:pPr lvl="0"/>
            <a:endParaRPr dirty="0" smtClean="0"/>
          </a:p>
        </p:txBody>
      </p:sp>
      <p:sp>
        <p:nvSpPr>
          <p:cNvPr id="6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7" name="Oval 28">
            <a:hlinkClick r:id="rId4" action="ppaction://hlinksldjump"/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Oval 28">
            <a:hlinkClick r:id="rId5" action="ppaction://hlinksldjump"/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9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graphicFrame>
        <p:nvGraphicFramePr>
          <p:cNvPr id="1026" name="Object 2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142844" y="2928934"/>
          <a:ext cx="3733800" cy="3694113"/>
        </p:xfrm>
        <a:graphic>
          <a:graphicData uri="http://schemas.openxmlformats.org/presentationml/2006/ole">
            <p:oleObj spid="_x0000_s1028" name="Image" r:id="rId6" imgW="3555556" imgH="35174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122</TotalTime>
  <Words>268</Words>
  <Application>Microsoft Office PowerPoint</Application>
  <PresentationFormat>Экран (4:3)</PresentationFormat>
  <Paragraphs>39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Техническая</vt:lpstr>
      <vt:lpstr>Image</vt:lpstr>
      <vt:lpstr>Узнай великого физика.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  <vt:lpstr>Кто изображён на этой фотографии?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Узнай великого физика.</dc:title>
  <cp:lastModifiedBy>Александра</cp:lastModifiedBy>
  <cp:revision>23</cp:revision>
  <cp:lastPrinted>2014-04-23T15:35:54Z</cp:lastPrinted>
  <dcterms:modified xsi:type="dcterms:W3CDTF">2014-05-19T16:13:00Z</dcterms:modified>
</cp:coreProperties>
</file>