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00" autoAdjust="0"/>
  </p:normalViewPr>
  <p:slideViewPr>
    <p:cSldViewPr>
      <p:cViewPr varScale="1">
        <p:scale>
          <a:sx n="74" d="100"/>
          <a:sy n="74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B41C4847-CC48-4E25-999C-6BFC73FB0C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5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C486AE59-4A32-414D-8238-B3844A9A48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57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AE4DF158-A53A-4F28-9887-7326D3DFC1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1E178-1ED7-40A2-8EAF-0014869DB7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360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89CD4-92AC-4AB0-A67D-0C60DA50DE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429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B7DC0-E8BB-48F5-980F-B8B63E0DD9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475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D47F2-571E-42A1-AC3B-24B6783B47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735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E57C8-20AD-40F4-B31B-AA84435164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868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54509-824D-4D8D-851B-93EE6DC385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200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42FF5-F4E7-458B-9B47-14858C6FB1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265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9735F-D641-4310-90C2-C0627A510D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528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B8F0D-E08D-4970-AAFC-30135CF5CA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44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D1EA0-7F86-4952-B9FB-AFFF223F43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11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F060FFA2-6842-49F9-978D-3B6634D156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1124744"/>
            <a:ext cx="7848600" cy="2917304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Rebuses about animals.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4293096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Оленичева Любовь Сергеевна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«Государственное автономное образовательное учреждение Новосибирской области «Общеобразовательная школа-интернат с углубленным изучением предметов спортивного профиля» города Новосибирска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английского языка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b=f</a:t>
            </a:r>
            <a:endParaRPr lang="ru-RU" sz="8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11255"/>
            <a:ext cx="5112568" cy="4269368"/>
          </a:xfrm>
        </p:spPr>
      </p:pic>
    </p:spTree>
    <p:extLst>
      <p:ext uri="{BB962C8B-B14F-4D97-AF65-F5344CB8AC3E}">
        <p14:creationId xmlns:p14="http://schemas.microsoft.com/office/powerpoint/2010/main" val="11159040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The answer.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39" y="1905000"/>
            <a:ext cx="6711121" cy="4495800"/>
          </a:xfrm>
        </p:spPr>
      </p:pic>
    </p:spTree>
    <p:extLst>
      <p:ext uri="{BB962C8B-B14F-4D97-AF65-F5344CB8AC3E}">
        <p14:creationId xmlns:p14="http://schemas.microsoft.com/office/powerpoint/2010/main" val="33849046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              </a:t>
            </a:r>
            <a:r>
              <a:rPr lang="ru-RU" sz="6000" dirty="0" smtClean="0"/>
              <a:t>’</a:t>
            </a:r>
            <a:r>
              <a:rPr lang="en-US" sz="6000" dirty="0" smtClean="0"/>
              <a:t>                ”</a:t>
            </a:r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          +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                    321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 </a:t>
            </a:r>
          </a:p>
          <a:p>
            <a:pPr marL="0" indent="0">
              <a:buNone/>
            </a:pPr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3383425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36" y="2996952"/>
            <a:ext cx="4172763" cy="26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199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The answer.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60" y="1905000"/>
            <a:ext cx="5103879" cy="4495800"/>
          </a:xfrm>
        </p:spPr>
      </p:pic>
    </p:spTree>
    <p:extLst>
      <p:ext uri="{BB962C8B-B14F-4D97-AF65-F5344CB8AC3E}">
        <p14:creationId xmlns:p14="http://schemas.microsoft.com/office/powerpoint/2010/main" val="13431454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b="1" dirty="0" smtClean="0">
                <a:latin typeface="Comic Sans MS" panose="030F0702030302020204" pitchFamily="66" charset="0"/>
              </a:rPr>
              <a:t> </a:t>
            </a:r>
            <a:r>
              <a:rPr lang="en-US" sz="9600" b="1" dirty="0" smtClean="0">
                <a:solidFill>
                  <a:schemeClr val="accent2"/>
                </a:solidFill>
                <a:latin typeface="+mj-lt"/>
              </a:rPr>
              <a:t>h</a:t>
            </a:r>
            <a:r>
              <a:rPr lang="en-US" sz="96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+ </a:t>
            </a:r>
            <a:r>
              <a:rPr lang="ru-RU" sz="9600" dirty="0">
                <a:solidFill>
                  <a:schemeClr val="accent2"/>
                </a:solidFill>
              </a:rPr>
              <a:t>‘</a:t>
            </a:r>
            <a:r>
              <a:rPr lang="ru-RU" sz="9600" dirty="0"/>
              <a:t> </a:t>
            </a:r>
            <a:r>
              <a:rPr lang="en-US" sz="96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10</a:t>
            </a:r>
            <a:endParaRPr lang="ru-RU" sz="96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227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The answer.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2" y="1905000"/>
            <a:ext cx="3330875" cy="4495800"/>
          </a:xfrm>
        </p:spPr>
      </p:pic>
    </p:spTree>
    <p:extLst>
      <p:ext uri="{BB962C8B-B14F-4D97-AF65-F5344CB8AC3E}">
        <p14:creationId xmlns:p14="http://schemas.microsoft.com/office/powerpoint/2010/main" val="3177328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dirty="0" smtClean="0"/>
              <a:t>               </a:t>
            </a:r>
            <a:r>
              <a:rPr lang="ru-RU" sz="7200" dirty="0" smtClean="0"/>
              <a:t>’</a:t>
            </a:r>
            <a:r>
              <a:rPr lang="en-US" sz="7200" dirty="0" smtClean="0"/>
              <a:t>  “</a:t>
            </a:r>
          </a:p>
          <a:p>
            <a:pPr marL="0" indent="0">
              <a:buNone/>
            </a:pPr>
            <a:r>
              <a:rPr lang="en-US" sz="7200" dirty="0"/>
              <a:t> </a:t>
            </a:r>
            <a:r>
              <a:rPr lang="en-US" sz="7200" dirty="0" smtClean="0"/>
              <a:t>               +</a:t>
            </a:r>
          </a:p>
          <a:p>
            <a:pPr marL="0" indent="0">
              <a:buNone/>
            </a:pPr>
            <a:endParaRPr lang="ru-RU" sz="7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4698416" cy="266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05708"/>
            <a:ext cx="2887865" cy="29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999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The answer.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63" y="1905000"/>
            <a:ext cx="3373474" cy="4495800"/>
          </a:xfrm>
        </p:spPr>
      </p:pic>
    </p:spTree>
    <p:extLst>
      <p:ext uri="{BB962C8B-B14F-4D97-AF65-F5344CB8AC3E}">
        <p14:creationId xmlns:p14="http://schemas.microsoft.com/office/powerpoint/2010/main" val="10180431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0" dirty="0" smtClean="0"/>
              <a:t>           </a:t>
            </a:r>
            <a:r>
              <a:rPr lang="ru-RU" sz="8000" dirty="0" smtClean="0"/>
              <a:t>”</a:t>
            </a:r>
            <a:r>
              <a:rPr lang="en-US" sz="8000" dirty="0" smtClean="0"/>
              <a:t>  “</a:t>
            </a:r>
          </a:p>
          <a:p>
            <a:pPr marL="0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        + </a:t>
            </a:r>
          </a:p>
          <a:p>
            <a:pPr marL="0" indent="0">
              <a:buNone/>
            </a:pP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3691677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42" y="2996952"/>
            <a:ext cx="3580338" cy="25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4211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The answer.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57" y="1905000"/>
            <a:ext cx="6738886" cy="4495800"/>
          </a:xfrm>
        </p:spPr>
      </p:pic>
    </p:spTree>
    <p:extLst>
      <p:ext uri="{BB962C8B-B14F-4D97-AF65-F5344CB8AC3E}">
        <p14:creationId xmlns:p14="http://schemas.microsoft.com/office/powerpoint/2010/main" val="40384177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857250"/>
            <a:ext cx="8002587" cy="5715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r = c</a:t>
            </a:r>
            <a:endParaRPr lang="ru-RU" sz="6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30300" y="2208213"/>
            <a:ext cx="7180263" cy="417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83327"/>
            <a:ext cx="6912768" cy="47179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The answer.</a:t>
            </a:r>
            <a:endParaRPr lang="ru-RU" sz="48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59668"/>
            <a:ext cx="4824152" cy="47864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</a:t>
            </a:r>
            <a:r>
              <a:rPr lang="ru-RU" sz="8000" dirty="0" smtClean="0"/>
              <a:t>”</a:t>
            </a:r>
            <a:r>
              <a:rPr lang="en-US" sz="8000" dirty="0" smtClean="0"/>
              <a:t> </a:t>
            </a:r>
            <a:r>
              <a:rPr lang="ru-RU" sz="8000" dirty="0" smtClean="0"/>
              <a:t>‘</a:t>
            </a:r>
            <a:r>
              <a:rPr lang="en-US" sz="8000" dirty="0" smtClean="0"/>
              <a:t> </a:t>
            </a:r>
            <a:endParaRPr lang="ru-RU" sz="8000" dirty="0"/>
          </a:p>
        </p:txBody>
      </p:sp>
      <p:grpSp>
        <p:nvGrpSpPr>
          <p:cNvPr id="7195" name="Group 27" descr="Фрагмент головоломки"/>
          <p:cNvGrpSpPr>
            <a:grpSpLocks/>
          </p:cNvGrpSpPr>
          <p:nvPr/>
        </p:nvGrpSpPr>
        <p:grpSpPr bwMode="auto">
          <a:xfrm>
            <a:off x="6569075" y="3311525"/>
            <a:ext cx="1119188" cy="1520825"/>
            <a:chOff x="4250" y="1560"/>
            <a:chExt cx="705" cy="958"/>
          </a:xfrm>
        </p:grpSpPr>
        <p:sp>
          <p:nvSpPr>
            <p:cNvPr id="7196" name="Puzzle3"/>
            <p:cNvSpPr>
              <a:spLocks noEditPoints="1" noChangeArrowheads="1"/>
            </p:cNvSpPr>
            <p:nvPr/>
          </p:nvSpPr>
          <p:spPr bwMode="auto">
            <a:xfrm>
              <a:off x="4250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A6D1D0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blackWhite">
            <a:xfrm>
              <a:off x="4380" y="1874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600" b="1">
                  <a:solidFill>
                    <a:srgbClr val="284C6A"/>
                  </a:solidFill>
                  <a:latin typeface="Verdana" pitchFamily="34" charset="0"/>
                </a:rPr>
                <a:t>Текст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8" y="2564904"/>
            <a:ext cx="3919318" cy="2448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79016"/>
            <a:ext cx="3734894" cy="23343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The answer.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05000"/>
            <a:ext cx="7143750" cy="36766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        d=r</a:t>
            </a:r>
            <a:endParaRPr lang="ru-RU" sz="7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b="1" dirty="0" smtClean="0"/>
              <a:t>                </a:t>
            </a:r>
            <a:r>
              <a:rPr lang="ru-RU" sz="6000" b="1" dirty="0" smtClean="0"/>
              <a:t>”’</a:t>
            </a:r>
            <a:endParaRPr lang="en-US" sz="6000" b="1" dirty="0" smtClean="0"/>
          </a:p>
          <a:p>
            <a:pPr marL="0" indent="0">
              <a:buNone/>
            </a:pPr>
            <a:r>
              <a:rPr lang="en-US" sz="6000" b="1" dirty="0"/>
              <a:t> </a:t>
            </a:r>
            <a:r>
              <a:rPr lang="en-US" sz="6000" b="1" dirty="0" smtClean="0"/>
              <a:t>                +</a:t>
            </a:r>
            <a:endParaRPr lang="ru-RU" sz="6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3678776" cy="30375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72726"/>
            <a:ext cx="3826399" cy="27557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The answer.</a:t>
            </a:r>
            <a:endParaRPr lang="ru-RU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05000"/>
            <a:ext cx="5976664" cy="43405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h=m</a:t>
            </a:r>
            <a:endParaRPr lang="ru-RU" sz="7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39757"/>
            <a:ext cx="7334472" cy="5500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9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The answer.</a:t>
            </a:r>
            <a:endParaRPr lang="ru-RU" sz="39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52" y="1988840"/>
            <a:ext cx="5436096" cy="4077072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ms_ppttraining_tp06256168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07398F-5CA5-4B53-8538-5B6A2EF113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Учебный семинар — презентация</Template>
  <TotalTime>46</TotalTime>
  <Words>94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Comic Sans MS</vt:lpstr>
      <vt:lpstr>Times New Roman</vt:lpstr>
      <vt:lpstr>Trebuchet MS</vt:lpstr>
      <vt:lpstr>Verdana</vt:lpstr>
      <vt:lpstr>ms_ppttraining_tp06256168</vt:lpstr>
      <vt:lpstr>Rebuses about animals.</vt:lpstr>
      <vt:lpstr>r = c</vt:lpstr>
      <vt:lpstr>The answer.</vt:lpstr>
      <vt:lpstr>Презентация PowerPoint</vt:lpstr>
      <vt:lpstr>The answer.</vt:lpstr>
      <vt:lpstr>            d=r</vt:lpstr>
      <vt:lpstr>The answer.</vt:lpstr>
      <vt:lpstr>h=m</vt:lpstr>
      <vt:lpstr>The answer.</vt:lpstr>
      <vt:lpstr>b=f</vt:lpstr>
      <vt:lpstr>The answer.</vt:lpstr>
      <vt:lpstr>Презентация PowerPoint</vt:lpstr>
      <vt:lpstr>The answer.</vt:lpstr>
      <vt:lpstr>Презентация PowerPoint</vt:lpstr>
      <vt:lpstr>The answer.</vt:lpstr>
      <vt:lpstr>Презентация PowerPoint</vt:lpstr>
      <vt:lpstr>The answer.</vt:lpstr>
      <vt:lpstr>Презентация PowerPoint</vt:lpstr>
      <vt:lpstr>The answer.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Rebuses about animals.</dc:title>
  <dc:subject/>
  <dc:creator>Учитель</dc:creator>
  <cp:keywords/>
  <dc:description/>
  <cp:lastModifiedBy>Учитель</cp:lastModifiedBy>
  <cp:revision>6</cp:revision>
  <dcterms:created xsi:type="dcterms:W3CDTF">2015-09-03T01:58:42Z</dcterms:created>
  <dcterms:modified xsi:type="dcterms:W3CDTF">2015-09-03T09:43:17Z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