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5BD36-F0A6-4F81-B40A-E763133AEE2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D079B-4827-46CF-8952-BB031EF43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8BE0-0ADA-4E96-B091-EE74912DBAB6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F79F-852E-4B76-B7FC-2FF213114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2;&#1086;&#1080;%20&#1076;&#1086;&#1082;&#1091;&#1084;&#1077;&#1085;&#1090;&#1099;\Downloads\Muzika-dlya-meditatsii-Vo.mp3" TargetMode="Externa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по Окружающему миру УМК "Школа России"2 класс А.А.Плешаков по теме "Пустыни"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07194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rgbClr val="C00000"/>
                </a:solidFill>
              </a:rPr>
              <a:t>Выполнила учитель начальных классов МБОУ»Школа №25»     Протасова Ирина Владимировна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Muzika-dlya-meditatsii-V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329642" cy="27465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Круглоголовка - это очень интересный вид ящерицы - она бегает, упираясь на широко-расставленные лапы, высоко подняв голову. При движении очень напоминает собаку. Когда же на пути встречается противник, она прячется боковыми движениями в песок, а если уверенна в своей силе - пугает сначала хвостом, а потом открывает рот - ее уголки рта наливаются кровью и пасть кажется просто огромной.</a:t>
            </a:r>
          </a:p>
        </p:txBody>
      </p:sp>
      <p:pic>
        <p:nvPicPr>
          <p:cNvPr id="10242" name="Picture 2" descr="D:\Мои документы\Downloads\картинки пустыня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7786742" cy="40719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8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"Крокодилом" пустыни назвали самую большую ящерицу - варана. Он достигает длины в 1.5 метра.</a:t>
            </a:r>
          </a:p>
        </p:txBody>
      </p:sp>
      <p:pic>
        <p:nvPicPr>
          <p:cNvPr id="11266" name="Picture 2" descr="D:\Мои документы\Downloads\картинки пустыня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90750" y="2277269"/>
            <a:ext cx="4762500" cy="3171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Основой животного населения пустынь являются насекомые, среди которых - большое количество жуков.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643050"/>
            <a:ext cx="4183064" cy="857256"/>
          </a:xfrm>
        </p:spPr>
        <p:txBody>
          <a:bodyPr>
            <a:noAutofit/>
          </a:bodyPr>
          <a:lstStyle/>
          <a:p>
            <a:r>
              <a:rPr lang="ru-RU" sz="1600" b="0" dirty="0"/>
              <a:t>Чернотелки - это жуки с блестящим черным телом, которые не умеют летать. Эти насекомые могут приносить большой вред, поедая всю растительность на своем пути.</a:t>
            </a:r>
            <a:endParaRPr lang="ru-RU" sz="1600" dirty="0"/>
          </a:p>
        </p:txBody>
      </p:sp>
      <p:pic>
        <p:nvPicPr>
          <p:cNvPr id="12290" name="Picture 2" descr="D:\Мои документы\Downloads\картинки пустыня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3631699" cy="3951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143403" cy="1857388"/>
          </a:xfrm>
        </p:spPr>
        <p:txBody>
          <a:bodyPr>
            <a:noAutofit/>
          </a:bodyPr>
          <a:lstStyle/>
          <a:p>
            <a:r>
              <a:rPr lang="ru-RU" sz="1600" b="0" dirty="0"/>
              <a:t>Ночью можно увидеть зеленый свет от глаз тарантула - большого паука, у которого их целых 8.</a:t>
            </a:r>
            <a:endParaRPr lang="ru-RU" sz="1600" dirty="0"/>
          </a:p>
        </p:txBody>
      </p:sp>
      <p:pic>
        <p:nvPicPr>
          <p:cNvPr id="12291" name="Picture 3" descr="D:\Мои документы\Downloads\картинки пустыня\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041775" cy="3125639"/>
          </a:xfrm>
          <a:prstGeom prst="rect">
            <a:avLst/>
          </a:prstGeom>
          <a:noFill/>
        </p:spPr>
      </p:pic>
    </p:spTree>
  </p:cSld>
  <p:clrMapOvr>
    <a:masterClrMapping/>
  </p:clrMapOvr>
  <p:transition advTm="21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Downloads\картинки пустыня\0006-006-K-a-k-i-e-zh-e-r-a-s-t-e-n-i-ja-r-a-s-t-u-t-v-p-u-s-t-y-n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Downloads\картинки пустыня\0005-005-Kak-rastenija-prisposobilis-k-zhizni-v-pusty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Downloads\картинки пустыня\0007-007-Kakie-zhe-rastenija-rastut-v-pusty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Downloads\картинки пустыня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5500694" cy="3643338"/>
          </a:xfrm>
          <a:prstGeom prst="rect">
            <a:avLst/>
          </a:prstGeom>
          <a:noFill/>
        </p:spPr>
      </p:pic>
      <p:pic>
        <p:nvPicPr>
          <p:cNvPr id="16387" name="Picture 3" descr="D:\Мои документы\Downloads\картинки пустыня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000396" cy="4214842"/>
          </a:xfrm>
          <a:prstGeom prst="rect">
            <a:avLst/>
          </a:prstGeom>
          <a:noFill/>
        </p:spPr>
      </p:pic>
      <p:pic>
        <p:nvPicPr>
          <p:cNvPr id="16388" name="Picture 4" descr="D:\Мои документы\Downloads\картинки пустыня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4000504"/>
            <a:ext cx="5148292" cy="25717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Downloads\картинки пустыня\0004-004-Skorost-opustynivanija-Zem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ои документы\Downloads\картинки пустыня\0006-006-Sakhara-zakhvatyvaet-novye-zem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ои документы\Downloads\картинки пустыня\0008-008-Prichiny-rasshirenija-ploschadi-pust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51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</p:spPr>
        <p:txBody>
          <a:bodyPr/>
          <a:lstStyle/>
          <a:p>
            <a:r>
              <a:rPr lang="ru-RU" dirty="0" smtClean="0"/>
              <a:t>Пустыни</a:t>
            </a:r>
            <a:endParaRPr lang="ru-RU" dirty="0"/>
          </a:p>
        </p:txBody>
      </p:sp>
      <p:pic>
        <p:nvPicPr>
          <p:cNvPr id="1026" name="Picture 2" descr="D:\Мои документы\Downloads\картинки пустыня\205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32000" y="2275681"/>
            <a:ext cx="5080000" cy="317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ои документы\Downloads\картинки пустыня\0014-014-Vyv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24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 descr="20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4759562" cy="2786082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3929066"/>
            <a:ext cx="4500562" cy="2714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документы\Downloads\картинки пустыня\0003-003-CHto-takoe-pusty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ои документы\Downloads\картинки пустыня\polupustyni_i_pusty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pic>
        <p:nvPicPr>
          <p:cNvPr id="3074" name="Picture 2" descr="D:\Мои документы\Downloads\картинки пустыня\0004-004-V-pusty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235743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D:\Мои документы\Downloads\картинки пустыня\0002-003-TSeli-uroka-poznakomitsja-s-rastenijami-i-zhivotnymi-pustyni-uzna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3438" y="1357298"/>
            <a:ext cx="4286280" cy="52864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8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находят воду животные пустыни?</a:t>
            </a:r>
            <a:endParaRPr lang="ru-RU" dirty="0"/>
          </a:p>
        </p:txBody>
      </p:sp>
      <p:pic>
        <p:nvPicPr>
          <p:cNvPr id="4098" name="Picture 2" descr="D:\Мои документы\Downloads\картинки пустыня\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936" y="1714488"/>
            <a:ext cx="4339611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0017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Возле водоемов жизнь всегда кипит, но большинству жителей пустыни вполне достаточно утренней росы, хищники получают влагу из тел своих жертв, а травоядные ограничиваются соком листьев кустарников. А вот тушканчикам и кенгуровым прыгунам воды вообще не надо, им хватает той жидкости, которая образуется в их организме в процессе пищеварения.</a:t>
            </a:r>
          </a:p>
        </p:txBody>
      </p:sp>
    </p:spTree>
    <p:custDataLst>
      <p:tags r:id="rId1"/>
    </p:custDataLst>
  </p:cSld>
  <p:clrMapOvr>
    <a:masterClrMapping/>
  </p:clrMapOvr>
  <p:transition advTm="18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572140"/>
            <a:ext cx="6429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Кораблями пустыни" названы верблюды. Они настолько хорошо приспособлены к жизни в пустыне, что могут обходиться без воды месяцами.</a:t>
            </a:r>
          </a:p>
        </p:txBody>
      </p:sp>
      <p:pic>
        <p:nvPicPr>
          <p:cNvPr id="7170" name="Picture 2" descr="D:\Мои документы\Downloads\картинки пустыня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501122" cy="51435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Downloads\картинки пустыня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7802361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72074"/>
            <a:ext cx="6643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Пустыня Сахара - родной дом самой маленькой лисицы - </a:t>
            </a:r>
            <a:r>
              <a:rPr lang="ru-RU" dirty="0" err="1"/>
              <a:t>фенека</a:t>
            </a:r>
            <a:r>
              <a:rPr lang="ru-RU" dirty="0"/>
              <a:t>. При длине тела 40 см, его хвост становит 30 см, а уши поднимаются на 10 см вверх. Именно уши и помогают охотиться лисице ночью - они служат ей "антеннами", также уши помогают выводить избыточное тепло из организма.</a:t>
            </a:r>
          </a:p>
        </p:txBody>
      </p:sp>
    </p:spTree>
    <p:custDataLst>
      <p:tags r:id="rId1"/>
    </p:custDataLst>
  </p:cSld>
  <p:clrMapOvr>
    <a:masterClrMapping/>
  </p:clrMapOvr>
  <p:transition advTm="20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Самыми обычными обитателями считаются черепахи. На поверхности они находятся только 3 месяца, за которые откладывают большое количество яиц, а потом снова прячутся в толщу песка в своих норах.</a:t>
            </a:r>
          </a:p>
        </p:txBody>
      </p:sp>
      <p:pic>
        <p:nvPicPr>
          <p:cNvPr id="9218" name="Picture 2" descr="D:\Мои документы\Downloads\картинки пустыня\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8524888" cy="48577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"/>
</p:tagLst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345</Words>
  <Application>Microsoft Office PowerPoint</Application>
  <PresentationFormat>Экран (4:3)</PresentationFormat>
  <Paragraphs>15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по Окружающему миру УМК "Школа России"2 класс А.А.Плешаков по теме "Пустыни"</vt:lpstr>
      <vt:lpstr>Пустыни</vt:lpstr>
      <vt:lpstr>Слайд 3</vt:lpstr>
      <vt:lpstr>Слайд 4</vt:lpstr>
      <vt:lpstr>Климат</vt:lpstr>
      <vt:lpstr>Где находят воду животные пустыни?</vt:lpstr>
      <vt:lpstr>Слайд 7</vt:lpstr>
      <vt:lpstr>Слайд 8</vt:lpstr>
      <vt:lpstr>Самыми обычными обитателями считаются черепахи. На поверхности они находятся только 3 месяца, за которые откладывают большое количество яиц, а потом снова прячутся в толщу песка в своих норах.</vt:lpstr>
      <vt:lpstr>Круглоголовка - это очень интересный вид ящерицы - она бегает, упираясь на широко-расставленные лапы, высоко подняв голову. При движении очень напоминает собаку. Когда же на пути встречается противник, она прячется боковыми движениями в песок, а если уверенна в своей силе - пугает сначала хвостом, а потом открывает рот - ее уголки рта наливаются кровью и пасть кажется просто огромной.</vt:lpstr>
      <vt:lpstr>"Крокодилом" пустыни назвали самую большую ящерицу - варана. Он достигает длины в 1.5 метра.</vt:lpstr>
      <vt:lpstr>Основой животного населения пустынь являются насекомые, среди которых - большое количество жуков.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работа по курсу</dc:title>
  <dc:creator>Пользователь</dc:creator>
  <cp:lastModifiedBy>1</cp:lastModifiedBy>
  <cp:revision>35</cp:revision>
  <dcterms:created xsi:type="dcterms:W3CDTF">2014-11-06T11:05:37Z</dcterms:created>
  <dcterms:modified xsi:type="dcterms:W3CDTF">2015-09-20T18:05:17Z</dcterms:modified>
</cp:coreProperties>
</file>