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74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70" r:id="rId13"/>
    <p:sldId id="272" r:id="rId14"/>
    <p:sldId id="269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4" autoAdjust="0"/>
    <p:restoredTop sz="94676" autoAdjust="0"/>
  </p:normalViewPr>
  <p:slideViewPr>
    <p:cSldViewPr>
      <p:cViewPr varScale="1">
        <p:scale>
          <a:sx n="87" d="100"/>
          <a:sy n="87" d="100"/>
        </p:scale>
        <p:origin x="-1062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01.06.2015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59;&#1063;&#1048;&#1058;&#1045;&#1051;&#1068;%20&#1047;&#1044;&#1054;&#1056;&#1054;&#1042;&#1068;&#1071;\&#1055;&#1054;&#1041;&#1045;&#1044;&#1040;%20&#1091;&#1088;&#1086;&#1082;\Rodnoy-zvuk-Gudok-poezda-i-stuk-koles(supermuzlo.com)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59;&#1063;&#1048;&#1058;&#1045;&#1051;&#1068;%20&#1047;&#1044;&#1054;&#1056;&#1054;&#1042;&#1068;&#1071;\&#1055;&#1054;&#1041;&#1045;&#1044;&#1040;%20&#1091;&#1088;&#1086;&#1082;\qwerty.wma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J:\УЧИТЕЛЬ ЗДОРОВЬЯ\Учит здо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315416"/>
            <a:ext cx="9288015" cy="70877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4" name="Прямоугольник 3"/>
          <p:cNvSpPr/>
          <p:nvPr/>
        </p:nvSpPr>
        <p:spPr>
          <a:xfrm>
            <a:off x="1331640" y="188640"/>
            <a:ext cx="5616623" cy="33855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МКОУ «</a:t>
            </a:r>
            <a:r>
              <a:rPr lang="ru-RU" sz="1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Среднеикорецкая</a:t>
            </a:r>
            <a:r>
              <a:rPr lang="ru-RU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СОШ»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980728"/>
            <a:ext cx="806489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dventure" panose="02000503020000020003" pitchFamily="2" charset="0"/>
              </a:rPr>
              <a:t>Урок русского </a:t>
            </a:r>
            <a:r>
              <a:rPr lang="ru-RU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dventure" panose="02000503020000020003" pitchFamily="2" charset="0"/>
              </a:rPr>
              <a:t>языка с применением </a:t>
            </a:r>
            <a:r>
              <a:rPr lang="ru-RU" sz="4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dventure" panose="02000503020000020003" pitchFamily="2" charset="0"/>
              </a:rPr>
              <a:t>здоровьесберегающих</a:t>
            </a:r>
            <a:r>
              <a:rPr lang="ru-RU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dventure" panose="02000503020000020003" pitchFamily="2" charset="0"/>
              </a:rPr>
              <a:t> технологий</a:t>
            </a:r>
            <a:r>
              <a:rPr lang="ru-RU" sz="4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dventure" panose="02000503020000020003" pitchFamily="2" charset="0"/>
              </a:rPr>
              <a:t/>
            </a:r>
            <a:br>
              <a:rPr lang="ru-RU" sz="4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dventure" panose="02000503020000020003" pitchFamily="2" charset="0"/>
              </a:rPr>
            </a:br>
            <a:r>
              <a:rPr lang="ru-RU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dventure" panose="02000503020000020003" pitchFamily="2" charset="0"/>
              </a:rPr>
              <a:t>    во 2 классе</a:t>
            </a:r>
            <a:r>
              <a:rPr lang="ru-RU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dventure" panose="02000503020000020003" pitchFamily="2" charset="0"/>
              </a:rPr>
              <a:t>.</a:t>
            </a:r>
            <a:endParaRPr lang="ru-RU" sz="3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dventure" panose="02000503020000020003" pitchFamily="2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88225" y="4917526"/>
            <a:ext cx="2448272" cy="147732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Подготовила</a:t>
            </a:r>
          </a:p>
          <a:p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учитель начальных классов </a:t>
            </a:r>
          </a:p>
          <a:p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Владимирова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Юлия Анатольевна.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203848" y="6021288"/>
            <a:ext cx="1512168" cy="3693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2015 год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2218011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J:\УЧИТЕЛЬ ЗДОРОВЬЯ\Учит здо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0242" name="Picture 2" descr="http://www.mztour.ru/traintickets/kazan/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756" y="1988839"/>
            <a:ext cx="6120680" cy="38381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39752" y="3140968"/>
            <a:ext cx="61926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  <a:p>
            <a:r>
              <a:rPr lang="ru-RU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4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Станция ошибок</a:t>
            </a:r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677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Московский жд вокзал (Тула 1 Курская): справочная и кассы, телефон и официальный сайт, как добратьс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20453723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et613: Ретро-поезд &quot;Победа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5739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1520" y="3787293"/>
            <a:ext cx="5400600" cy="31700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 неба падали </a:t>
            </a:r>
            <a:endParaRPr lang="ru-RU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снежинки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замерзшие луга</a:t>
            </a:r>
          </a:p>
          <a:p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Ель укутали пушинки,</a:t>
            </a:r>
          </a:p>
          <a:p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Лужи , чащи и поля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73188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Общество РИА Дейта.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2" y="37728"/>
            <a:ext cx="9036496" cy="69573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3" name="Прямоугольник 2"/>
          <p:cNvSpPr/>
          <p:nvPr/>
        </p:nvSpPr>
        <p:spPr>
          <a:xfrm>
            <a:off x="2830962" y="548681"/>
            <a:ext cx="6048672" cy="280076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задание:</a:t>
            </a:r>
          </a:p>
          <a:p>
            <a:r>
              <a:rPr lang="ru-RU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Написать письмо </a:t>
            </a:r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ветерану</a:t>
            </a:r>
            <a:endParaRPr lang="ru-RU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(оформить красочно).</a:t>
            </a:r>
          </a:p>
        </p:txBody>
      </p:sp>
    </p:spTree>
    <p:extLst>
      <p:ext uri="{BB962C8B-B14F-4D97-AF65-F5344CB8AC3E}">
        <p14:creationId xmlns:p14="http://schemas.microsoft.com/office/powerpoint/2010/main" val="19064773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Красная площадь- сердце Москвы, гордость России! (пешеходная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" y="0"/>
            <a:ext cx="9118848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2" name="Прямоугольник 1"/>
          <p:cNvSpPr/>
          <p:nvPr/>
        </p:nvSpPr>
        <p:spPr>
          <a:xfrm>
            <a:off x="1187624" y="1124744"/>
            <a:ext cx="6048672" cy="501675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Получит ветеран твоё письмо</a:t>
            </a:r>
          </a:p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может вспомнит и своё,</a:t>
            </a:r>
          </a:p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Которое писал с войны</a:t>
            </a:r>
          </a:p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Домой любимым и родным.</a:t>
            </a:r>
          </a:p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Смахнет слезу , помянет друга,</a:t>
            </a:r>
          </a:p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 им бывало раньше туго,</a:t>
            </a:r>
          </a:p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 до победы долго шли,</a:t>
            </a:r>
          </a:p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 верили в неё они!!!</a:t>
            </a:r>
          </a:p>
          <a:p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Луценко М.Е.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82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Суперские картинки - Цветы , день победы , лента , цвет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3999" cy="75573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2" name="Прямоугольник 1"/>
          <p:cNvSpPr/>
          <p:nvPr/>
        </p:nvSpPr>
        <p:spPr>
          <a:xfrm rot="19416908">
            <a:off x="-465411" y="2105892"/>
            <a:ext cx="1030619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ickham Script Two" panose="03000207080000090004" pitchFamily="66" charset="0"/>
              </a:rPr>
              <a:t>Спасибо за урок </a:t>
            </a:r>
            <a:r>
              <a:rPr lang="ru-RU" sz="15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ickham Script Two" panose="03000207080000090004" pitchFamily="66" charset="0"/>
              </a:rPr>
              <a:t>!</a:t>
            </a:r>
            <a:endParaRPr lang="ru-RU" sz="15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Bickham Script Two" panose="03000207080000090004" pitchFamily="66" charset="0"/>
            </a:endParaRPr>
          </a:p>
        </p:txBody>
      </p:sp>
      <p:pic>
        <p:nvPicPr>
          <p:cNvPr id="6" name="Прямоугольник 2"/>
          <p:cNvPicPr>
            <a:picLocks noChangeArrowheads="1"/>
          </p:cNvPicPr>
          <p:nvPr/>
        </p:nvPicPr>
        <p:blipFill>
          <a:blip r:embed="rId3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42026">
            <a:off x="-960024" y="1247156"/>
            <a:ext cx="7458307" cy="1579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Прямоугольник 5"/>
          <p:cNvPicPr>
            <a:picLocks noChangeArrowheads="1"/>
          </p:cNvPicPr>
          <p:nvPr/>
        </p:nvPicPr>
        <p:blipFill>
          <a:blip r:embed="rId4">
            <a:duotone>
              <a:prstClr val="black"/>
              <a:schemeClr val="accent6">
                <a:lumMod val="60000"/>
                <a:lumOff val="4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17227">
            <a:off x="5269099" y="2086561"/>
            <a:ext cx="4583113" cy="220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7049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1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7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:\УЧИТЕЛЬ ЗДОРОВЬЯ\Учит здо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7125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3" name="Picture 2" descr="J:\УЧИТЕЛЬ ЗДОРОВЬЯ\Учит здо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36" y="-11410"/>
            <a:ext cx="9350396" cy="70104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2" name="Прямоугольник 1"/>
          <p:cNvSpPr/>
          <p:nvPr/>
        </p:nvSpPr>
        <p:spPr>
          <a:xfrm>
            <a:off x="1187624" y="332656"/>
            <a:ext cx="6408712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2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Прочитайте стихотворение: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340768"/>
            <a:ext cx="2952328" cy="403187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неба падали снежинки</a:t>
            </a:r>
          </a:p>
          <a:p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замерзшие луга</a:t>
            </a:r>
          </a:p>
          <a:p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Ель укутали пушинки,</a:t>
            </a:r>
          </a:p>
          <a:p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Лужи , чащи и поля.</a:t>
            </a:r>
          </a:p>
        </p:txBody>
      </p:sp>
      <p:pic>
        <p:nvPicPr>
          <p:cNvPr id="6" name="Picture 2" descr="set613: Ретро-поезд &quot;Победа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772816"/>
            <a:ext cx="4474840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726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J:\УЧИТЕЛЬ ЗДОРОВЬЯ\Учит здо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842"/>
            <a:ext cx="9144000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2" name="Прямоугольник 1"/>
          <p:cNvSpPr/>
          <p:nvPr/>
        </p:nvSpPr>
        <p:spPr>
          <a:xfrm>
            <a:off x="0" y="692697"/>
            <a:ext cx="9252520" cy="66171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Измени слова, чтобы они называли много таких же 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предметов. </a:t>
            </a:r>
          </a:p>
          <a:p>
            <a:pPr>
              <a:defRPr/>
            </a:pP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Вставь </a:t>
            </a: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букву:  </a:t>
            </a:r>
            <a:r>
              <a:rPr lang="ru-RU" sz="3600" dirty="0">
                <a:solidFill>
                  <a:srgbClr val="FFFF00"/>
                </a:solidFill>
              </a:rPr>
              <a:t>                                                                                 </a:t>
            </a:r>
          </a:p>
          <a:p>
            <a:pPr>
              <a:defRPr/>
            </a:pP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малыш </a:t>
            </a: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малыш</a:t>
            </a: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⁪</a:t>
            </a:r>
          </a:p>
          <a:p>
            <a:pPr>
              <a:defRPr/>
            </a:pP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хорош </a:t>
            </a: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хорош__</a:t>
            </a:r>
          </a:p>
          <a:p>
            <a:pPr>
              <a:defRPr/>
            </a:pP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стриж </a:t>
            </a: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стриж__</a:t>
            </a:r>
          </a:p>
          <a:p>
            <a:pPr>
              <a:defRPr/>
            </a:pP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камыш </a:t>
            </a: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камыш</a:t>
            </a: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__</a:t>
            </a:r>
          </a:p>
          <a:p>
            <a:pPr>
              <a:defRPr/>
            </a:pP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крыша </a:t>
            </a: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крыш</a:t>
            </a: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__</a:t>
            </a:r>
          </a:p>
          <a:p>
            <a:pPr>
              <a:defRPr/>
            </a:pP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груша </a:t>
            </a: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груш_</a:t>
            </a:r>
            <a:r>
              <a:rPr lang="ru-RU" sz="3600" dirty="0">
                <a:solidFill>
                  <a:srgbClr val="FFFF00"/>
                </a:solidFill>
              </a:rPr>
              <a:t>_</a:t>
            </a:r>
          </a:p>
          <a:p>
            <a:pPr>
              <a:defRPr/>
            </a:pPr>
            <a:endParaRPr lang="ru-RU" sz="3600" dirty="0">
              <a:solidFill>
                <a:srgbClr val="FFFF00"/>
              </a:solidFill>
            </a:endParaRPr>
          </a:p>
          <a:p>
            <a:pPr>
              <a:defRPr/>
            </a:pPr>
            <a:endParaRPr lang="ru-RU" sz="3600" dirty="0">
              <a:solidFill>
                <a:srgbClr val="FFFF00"/>
              </a:solidFill>
            </a:endParaRPr>
          </a:p>
          <a:p>
            <a:pPr>
              <a:defRPr/>
            </a:pPr>
            <a:r>
              <a:rPr lang="ru-RU" sz="3600" dirty="0" smtClean="0"/>
              <a:t>_ 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 flipH="1">
            <a:off x="4858296" y="2492896"/>
            <a:ext cx="1945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  <a:latin typeface="Adventure" pitchFamily="2" charset="0"/>
              </a:rPr>
              <a:t>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300190" y="3206879"/>
            <a:ext cx="12241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Adventure" pitchFamily="2" charset="0"/>
              </a:rPr>
              <a:t>ы</a:t>
            </a:r>
            <a:endParaRPr lang="ru-RU" sz="3600" dirty="0">
              <a:solidFill>
                <a:srgbClr val="FF0000"/>
              </a:solidFill>
              <a:latin typeface="Adventure" pitchFamily="2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95935" y="2261588"/>
            <a:ext cx="8623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FF0000"/>
                </a:solidFill>
                <a:latin typeface="Adventure" pitchFamily="2" charset="0"/>
              </a:rPr>
              <a:t>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563888" y="3374570"/>
            <a:ext cx="14401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FF0000"/>
                </a:solidFill>
                <a:latin typeface="Adventure" pitchFamily="2" charset="0"/>
              </a:rPr>
              <a:t>и</a:t>
            </a:r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46758" y="4001295"/>
            <a:ext cx="2803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FF0000"/>
                </a:solidFill>
                <a:latin typeface="Adventure" pitchFamily="2" charset="0"/>
              </a:rPr>
              <a:t>и</a:t>
            </a:r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3673576" y="4509120"/>
            <a:ext cx="7535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FF0000"/>
                </a:solidFill>
                <a:latin typeface="Adventure" pitchFamily="2" charset="0"/>
              </a:rPr>
              <a:t>и</a:t>
            </a:r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3347863" y="5063124"/>
            <a:ext cx="7988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FF0000"/>
                </a:solidFill>
                <a:latin typeface="Adventure" pitchFamily="2" charset="0"/>
              </a:rPr>
              <a:t>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673577" y="2852936"/>
            <a:ext cx="3223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FF0000"/>
                </a:solidFill>
                <a:latin typeface="Adventure" pitchFamily="2" charset="0"/>
              </a:rPr>
              <a:t>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681692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092280" y="2261589"/>
            <a:ext cx="4320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Adventure" pitchFamily="2" charset="0"/>
              </a:rPr>
              <a:t>и</a:t>
            </a:r>
            <a:endParaRPr lang="ru-RU" sz="4000" dirty="0">
              <a:solidFill>
                <a:srgbClr val="FF0000"/>
              </a:solidFill>
              <a:latin typeface="Adventur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959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ндрей\Desktop\Учит здо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2" name="Прямоугольник 1"/>
          <p:cNvSpPr/>
          <p:nvPr/>
        </p:nvSpPr>
        <p:spPr>
          <a:xfrm>
            <a:off x="1331640" y="764703"/>
            <a:ext cx="6912768" cy="32932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Закрепление правописания сочетаний </a:t>
            </a:r>
            <a:r>
              <a:rPr lang="ru-RU" sz="6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60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жи</a:t>
            </a:r>
            <a:r>
              <a:rPr lang="ru-RU" sz="6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-ши", "</a:t>
            </a:r>
            <a:r>
              <a:rPr lang="ru-RU" sz="60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ча</a:t>
            </a:r>
            <a:r>
              <a:rPr lang="ru-RU" sz="6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-ща",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6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"чу-</a:t>
            </a:r>
            <a:r>
              <a:rPr lang="ru-RU" sz="60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щу</a:t>
            </a:r>
            <a:r>
              <a:rPr lang="ru-RU" sz="6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".</a:t>
            </a:r>
          </a:p>
        </p:txBody>
      </p:sp>
    </p:spTree>
    <p:extLst>
      <p:ext uri="{BB962C8B-B14F-4D97-AF65-F5344CB8AC3E}">
        <p14:creationId xmlns:p14="http://schemas.microsoft.com/office/powerpoint/2010/main" val="1419485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J:\УЧИТЕЛЬ ЗДОРОВЬЯ\Учит здор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9143999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4" name="Picture 2" descr="set613: Ретро-поезд &quot;Победа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548680"/>
            <a:ext cx="3547120" cy="288032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95536" y="332657"/>
            <a:ext cx="4176462" cy="529375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Катись, катись, вагончик,</a:t>
            </a:r>
          </a:p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Ты в сторону Москвы!</a:t>
            </a:r>
          </a:p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Поздравим ветеранов,</a:t>
            </a:r>
          </a:p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Подарим им  цветы!</a:t>
            </a:r>
          </a:p>
          <a:p>
            <a:endParaRPr lang="ru-RU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4101" name="Picture 5" descr="9 МАЯ выходной! . Все идем на парад!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861048"/>
            <a:ext cx="4032448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Rodnoy-zvuk-Gudok-poezda-i-stuk-koles(supermuzlo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714348" y="6143644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2082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7501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J:\УЧИТЕЛЬ ЗДОРОВЬЯ\Учит здо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2" name="Прямоугольник 1"/>
          <p:cNvSpPr/>
          <p:nvPr/>
        </p:nvSpPr>
        <p:spPr>
          <a:xfrm>
            <a:off x="3590000" y="3244334"/>
            <a:ext cx="1847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4000" dirty="0">
              <a:solidFill>
                <a:srgbClr val="FFC000"/>
              </a:solidFill>
            </a:endParaRPr>
          </a:p>
        </p:txBody>
      </p:sp>
      <p:pic>
        <p:nvPicPr>
          <p:cNvPr id="5124" name="Picture 4" descr="Сайт железнодорожного вокзала г. волгограда. . Фотохостинг - фотографии, картинки, изображения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877" y="944723"/>
            <a:ext cx="4942440" cy="49685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 rot="560738">
            <a:off x="3539983" y="3834267"/>
            <a:ext cx="516135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Станция загадок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0045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J:\УЧИТЕЛЬ ЗДОРОВЬЯ\Учит здо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9000" y="0"/>
            <a:ext cx="9143999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2" name="Прямоугольник 1"/>
          <p:cNvSpPr/>
          <p:nvPr/>
        </p:nvSpPr>
        <p:spPr>
          <a:xfrm>
            <a:off x="899592" y="620688"/>
            <a:ext cx="2520279" cy="11079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Гроза</a:t>
            </a:r>
            <a:endParaRPr lang="ru-RU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8" name="Picture 4" descr="23-летний житель Татарстана погиб от удара молнии в субботу …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1" y="780797"/>
            <a:ext cx="5400599" cy="504056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577140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J:\УЧИТЕЛЬ ЗДОРОВЬЯ\Учит здор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3" name="Прямоугольник 2"/>
          <p:cNvSpPr/>
          <p:nvPr/>
        </p:nvSpPr>
        <p:spPr>
          <a:xfrm>
            <a:off x="539552" y="404664"/>
            <a:ext cx="5014447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Часовой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Дагестанские неонацисты избили командира батальона Россиийск…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556792"/>
            <a:ext cx="5112568" cy="489654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9" y="1556792"/>
            <a:ext cx="2880320" cy="31700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военный,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dventure" pitchFamily="2" charset="0"/>
              </a:rPr>
              <a:t> 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dventure" pitchFamily="2" charset="0"/>
            </a:endParaRPr>
          </a:p>
          <a:p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который </a:t>
            </a: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стоит на часах 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в карауле; </a:t>
            </a:r>
            <a:endParaRPr lang="ru-RU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вооруженный</a:t>
            </a: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 караульный.</a:t>
            </a:r>
          </a:p>
        </p:txBody>
      </p:sp>
      <p:pic>
        <p:nvPicPr>
          <p:cNvPr id="6" name="qwerty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285720" y="6215082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492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921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J:\УЧИТЕЛЬ ЗДОРОВЬЯ\Учит здо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3" name="Прямоугольник 2"/>
          <p:cNvSpPr/>
          <p:nvPr/>
        </p:nvSpPr>
        <p:spPr>
          <a:xfrm>
            <a:off x="827584" y="692696"/>
            <a:ext cx="8460643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«Собери письмо ветерану».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170" name="Picture 2" descr="&quot;Письмо ветерану&quot; и Георгиевская лента для череповчан - в го…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276872"/>
            <a:ext cx="4555047" cy="437603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2978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674</TotalTime>
  <Words>221</Words>
  <Application>Microsoft Office PowerPoint</Application>
  <PresentationFormat>Экран (4:3)</PresentationFormat>
  <Paragraphs>64</Paragraphs>
  <Slides>15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</dc:creator>
  <cp:lastModifiedBy>Андрей</cp:lastModifiedBy>
  <cp:revision>39</cp:revision>
  <dcterms:created xsi:type="dcterms:W3CDTF">2015-05-12T14:30:57Z</dcterms:created>
  <dcterms:modified xsi:type="dcterms:W3CDTF">2015-06-01T12:18:29Z</dcterms:modified>
</cp:coreProperties>
</file>