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3" r:id="rId5"/>
    <p:sldId id="284" r:id="rId6"/>
    <p:sldId id="281" r:id="rId7"/>
    <p:sldId id="266" r:id="rId8"/>
    <p:sldId id="270" r:id="rId9"/>
    <p:sldId id="279" r:id="rId10"/>
    <p:sldId id="274" r:id="rId11"/>
    <p:sldId id="278" r:id="rId12"/>
    <p:sldId id="277" r:id="rId13"/>
    <p:sldId id="271" r:id="rId14"/>
    <p:sldId id="265" r:id="rId15"/>
    <p:sldId id="264" r:id="rId16"/>
    <p:sldId id="269" r:id="rId17"/>
    <p:sldId id="285" r:id="rId18"/>
    <p:sldId id="275" r:id="rId19"/>
    <p:sldId id="276" r:id="rId20"/>
    <p:sldId id="280" r:id="rId21"/>
    <p:sldId id="283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0066"/>
    <a:srgbClr val="C58A4F"/>
    <a:srgbClr val="00602B"/>
    <a:srgbClr val="0066FF"/>
    <a:srgbClr val="2F4F37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B6FBE-DA57-4F17-BEFA-2F6C564DC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1049C-BE26-4E84-B6F9-6FD2B1BFA5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C7CA3-5027-43F1-8B1D-876F440C6B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26E94-0C23-4037-AAD6-90902C272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44F14-7AF2-4750-9684-A70659BC35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3C02-7335-4BE5-B1B5-BA73120032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8E7B-BCCE-45C2-9344-C0BA01CB98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8F8BB-219F-4382-9F20-F0FF14A76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CB956-FD12-4F1F-AE08-1BE84ED0B6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AEF05-C9CD-42DA-AE2B-A5BBB9F36F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58667-8AE3-4524-A74C-C64BF7A55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126FBA-FE28-4F86-8873-6E09AE061EC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914400"/>
          </a:xfrm>
        </p:spPr>
        <p:txBody>
          <a:bodyPr/>
          <a:lstStyle/>
          <a:p>
            <a:r>
              <a:rPr lang="ru-RU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ОБО ВСЁМ </a:t>
            </a:r>
            <a:r>
              <a:rPr lang="ru-RU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ПОНЕМНОГУ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Игра « Информация и мы»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1" y="2967335"/>
            <a:ext cx="7467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filipoc.ru/attaches/jokes/rebus/c908402bf44cdfe50830e28e156aa9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5819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41125" y="5867400"/>
            <a:ext cx="237436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хвастун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4978" y="5225475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rgbClr val="C00000"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Бразилия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rgbClr val="C00000">
                    <a:alpha val="40000"/>
                  </a:srgbClr>
                </a:glow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1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990600"/>
            <a:ext cx="304602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rgbClr val="FF0000">
                      <a:alpha val="40000"/>
                    </a:srgbClr>
                  </a:glo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австралия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rgbClr val="FF0000">
                    <a:alpha val="40000"/>
                  </a:srgbClr>
                </a:glow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ilipoc.ru/attaches/posts/puzzles/2014-02-19/chto-mojno-ispech-iz-muki/0877a1582ac89d3688f5c79032797f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8001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245" y="5257800"/>
            <a:ext cx="8428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Из букв на мешках составь название всего того, </a:t>
            </a:r>
            <a:r>
              <a:rPr lang="ru-RU" sz="2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 </a:t>
            </a:r>
            <a:r>
              <a:rPr lang="ru-RU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можно испечь из муки. </a:t>
            </a:r>
            <a:endParaRPr lang="ru-RU" sz="2400" b="1" i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</a:t>
            </a:r>
            <a:r>
              <a:rPr lang="ru-RU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Буквы могут повторяться</a:t>
            </a:r>
            <a:r>
              <a:rPr lang="ru-RU" sz="2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).</a:t>
            </a:r>
            <a:endParaRPr lang="ru-RU" sz="20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550" y="266700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Булочка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Блин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Кекс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Х</a:t>
            </a:r>
            <a:r>
              <a:rPr lang="ru-RU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леб</a:t>
            </a:r>
            <a:endParaRPr lang="ru-RU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8601"/>
            <a:ext cx="82296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3243263"/>
            <a:ext cx="1825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726668"/>
            <a:ext cx="7257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Расположи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кусочки сети так, </a:t>
            </a:r>
            <a:endParaRPr lang="ru-RU" sz="2400" b="1" i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чтобы </a:t>
            </a:r>
            <a:r>
              <a:rPr lang="ru-RU" sz="24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можно было прочесть пословицу.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606" y="3733800"/>
            <a:ext cx="7723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Худая снасть, отдохнуть не даст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ilipoc.ru/attaches/posts/crosswords/2013-12-16/ugaday-kak-zovut-schenka/f4c3a9cd15ea6d9f194926925305d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620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81400" y="272534"/>
            <a:ext cx="3836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Угадай, как зовут </a:t>
            </a:r>
            <a:r>
              <a:rPr lang="ru-RU" sz="2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щенка </a:t>
            </a:r>
            <a:endParaRPr lang="ru-RU" sz="20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1251" y="1034534"/>
            <a:ext cx="371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      л     и    т     к      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1250" y="5879068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      и     т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1250" y="4234934"/>
            <a:ext cx="32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      о     п    о     р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81250" y="3396734"/>
            <a:ext cx="356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      о    л     н     ц    е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1249" y="2545318"/>
            <a:ext cx="371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      н     а   н     а     с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1251" y="1783318"/>
            <a:ext cx="311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Ш     а     п    к     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0300" y="5040868"/>
            <a:ext cx="3695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      р     о   к     е     з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33527"/>
            <a:ext cx="4114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По горизонтали</a:t>
            </a:r>
          </a:p>
          <a:p>
            <a:r>
              <a:rPr lang="ru-RU" b="1" i="1" u="sng" dirty="0">
                <a:solidFill>
                  <a:srgbClr val="C00000"/>
                </a:solidFill>
              </a:rPr>
              <a:t>2</a:t>
            </a:r>
          </a:p>
          <a:p>
            <a:r>
              <a:rPr lang="ru-RU" b="1" i="1" dirty="0" err="1">
                <a:solidFill>
                  <a:srgbClr val="C00000"/>
                </a:solidFill>
              </a:rPr>
              <a:t>Карлсон</a:t>
            </a:r>
            <a:r>
              <a:rPr lang="ru-RU" b="1" i="1" dirty="0">
                <a:solidFill>
                  <a:srgbClr val="C00000"/>
                </a:solidFill>
              </a:rPr>
              <a:t> любит угощенье,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А особенно –...</a:t>
            </a:r>
          </a:p>
          <a:p>
            <a:r>
              <a:rPr lang="ru-RU" b="1" i="1" u="sng" dirty="0">
                <a:solidFill>
                  <a:srgbClr val="C00000"/>
                </a:solidFill>
              </a:rPr>
              <a:t>3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Вишни ствол обвил цветок,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Называется...</a:t>
            </a:r>
          </a:p>
          <a:p>
            <a:r>
              <a:rPr lang="ru-RU" b="1" i="1" u="sng" dirty="0">
                <a:solidFill>
                  <a:srgbClr val="C00000"/>
                </a:solidFill>
              </a:rPr>
              <a:t>5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Наш класс как будто бы семья,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Ребята все – мои...</a:t>
            </a:r>
          </a:p>
          <a:p>
            <a:r>
              <a:rPr lang="ru-RU" b="1" i="1" u="sng" dirty="0">
                <a:solidFill>
                  <a:srgbClr val="C00000"/>
                </a:solidFill>
              </a:rPr>
              <a:t>7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Лихо мглою небо кроет,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Заметает снегом, воет.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По </a:t>
            </a:r>
            <a:r>
              <a:rPr lang="ru-RU" b="1" i="1" dirty="0">
                <a:solidFill>
                  <a:srgbClr val="0070C0"/>
                </a:solidFill>
              </a:rPr>
              <a:t>вертикали</a:t>
            </a:r>
          </a:p>
          <a:p>
            <a:r>
              <a:rPr lang="ru-RU" b="1" i="1" u="sng" dirty="0">
                <a:solidFill>
                  <a:srgbClr val="C00000"/>
                </a:solidFill>
              </a:rPr>
              <a:t>1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Мама, папа, сыновья,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Дочки — дружная...</a:t>
            </a:r>
          </a:p>
          <a:p>
            <a:r>
              <a:rPr lang="ru-RU" b="1" i="1" u="sng" dirty="0">
                <a:solidFill>
                  <a:srgbClr val="C00000"/>
                </a:solidFill>
              </a:rPr>
              <a:t>4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На лианах в жарких странах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Проживает...</a:t>
            </a:r>
          </a:p>
          <a:p>
            <a:r>
              <a:rPr lang="ru-RU" b="1" i="1" u="sng" dirty="0">
                <a:solidFill>
                  <a:srgbClr val="C00000"/>
                </a:solidFill>
              </a:rPr>
              <a:t>6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В этих домиках народ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Производит вкусный мёд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9642"/>
            <a:ext cx="105156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0550"/>
            <a:ext cx="10517188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0" y="11939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>
                <a:solidFill>
                  <a:srgbClr val="FFC000"/>
                </a:solidFill>
                <a:latin typeface="Arial Black" panose="020B0A04020102020204" pitchFamily="34" charset="0"/>
              </a:rPr>
              <a:t>По горизонтали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</a:p>
          <a:p>
            <a:r>
              <a:rPr lang="ru-RU" b="1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Карлсон</a:t>
            </a:r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 любит угощенье,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А особенно –...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Вишни ствол обвил цветок,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Называется...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5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Наш класс как будто бы семья,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Ребята все – мои...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7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Лихо мглою небо кроет,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Заметает снегом, воет.</a:t>
            </a:r>
          </a:p>
          <a:p>
            <a:endParaRPr lang="ru-RU" b="1" i="1" u="sng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ru-RU" b="1" i="1" u="sng" dirty="0">
                <a:solidFill>
                  <a:srgbClr val="FFC000"/>
                </a:solidFill>
                <a:latin typeface="Arial Black" panose="020B0A04020102020204" pitchFamily="34" charset="0"/>
              </a:rPr>
              <a:t>По вертикали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Мама, папа, сыновья,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Дочки — дружная...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На лианах в жарких странах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Проживает...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6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В этих домиках народ</a:t>
            </a:r>
          </a:p>
          <a:p>
            <a:r>
              <a:rPr lang="ru-RU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Производит вкусный мёд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90550"/>
            <a:ext cx="10287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5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Попробуйте дополнить предложение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i="1" dirty="0" smtClean="0"/>
              <a:t>Сегодня на уроке я узнал…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b="1" i="1" dirty="0" smtClean="0"/>
              <a:t>Мне было интересно…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b="1" i="1" dirty="0" smtClean="0"/>
              <a:t>Мне было трудно…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b="1" i="1" dirty="0" smtClean="0"/>
              <a:t>Теперь я могу…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 Сегодня я</a:t>
            </a:r>
            <a:r>
              <a:rPr lang="ru-RU" b="1" i="1" dirty="0" smtClean="0"/>
              <a:t> научился…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 У</a:t>
            </a:r>
            <a:r>
              <a:rPr lang="ru-RU" b="1" i="1" dirty="0" smtClean="0"/>
              <a:t> меня получилось …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Я попробую…</a:t>
            </a:r>
          </a:p>
          <a:p>
            <a:pPr>
              <a:lnSpc>
                <a:spcPct val="90000"/>
              </a:lnSpc>
            </a:pPr>
            <a:r>
              <a:rPr lang="ru-RU" b="1" i="1" dirty="0" smtClean="0"/>
              <a:t>Меня удивило…</a:t>
            </a:r>
            <a:r>
              <a:rPr lang="ru-RU" b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b="1" i="1" dirty="0" smtClean="0"/>
              <a:t>Мне захотелось…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Спа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19812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Разминка</a:t>
            </a:r>
            <a:endParaRPr lang="ru-RU" dirty="0"/>
          </a:p>
        </p:txBody>
      </p:sp>
      <p:pic>
        <p:nvPicPr>
          <p:cNvPr id="4" name="Picture 2" descr="C:\Users\Василий\Desktop\18642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817" y="1447800"/>
            <a:ext cx="3809258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14800" y="1295400"/>
            <a:ext cx="464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Хоть ты смейся, хоть ты плачь,</a:t>
            </a:r>
          </a:p>
          <a:p>
            <a:r>
              <a:rPr lang="ru-RU" dirty="0" smtClean="0"/>
              <a:t>Не могу решать задач!</a:t>
            </a:r>
          </a:p>
          <a:p>
            <a:r>
              <a:rPr lang="ru-RU" dirty="0" smtClean="0"/>
              <a:t>Может быть, плохой учебник?</a:t>
            </a:r>
          </a:p>
          <a:p>
            <a:r>
              <a:rPr lang="ru-RU" dirty="0" smtClean="0"/>
              <a:t>Может быть, таланта нет?</a:t>
            </a:r>
          </a:p>
          <a:p>
            <a:r>
              <a:rPr lang="ru-RU" dirty="0" smtClean="0"/>
              <a:t>Но нашёл я способ верный –</a:t>
            </a:r>
          </a:p>
          <a:p>
            <a:r>
              <a:rPr lang="ru-RU" dirty="0" smtClean="0"/>
              <a:t>Сразу посмотреть в ответ.</a:t>
            </a:r>
          </a:p>
          <a:p>
            <a:r>
              <a:rPr lang="ru-RU" dirty="0" smtClean="0"/>
              <a:t>Занимайтесь на здоровье, </a:t>
            </a:r>
          </a:p>
          <a:p>
            <a:r>
              <a:rPr lang="ru-RU" dirty="0" smtClean="0"/>
              <a:t>Если вам не жалко сил! </a:t>
            </a:r>
          </a:p>
          <a:p>
            <a:r>
              <a:rPr lang="ru-RU" dirty="0" smtClean="0"/>
              <a:t>Ну зачем читать условье?</a:t>
            </a:r>
          </a:p>
          <a:p>
            <a:r>
              <a:rPr lang="ru-RU" dirty="0" smtClean="0"/>
              <a:t>Раз –умножил, два  - сложил.</a:t>
            </a:r>
          </a:p>
          <a:p>
            <a:r>
              <a:rPr lang="ru-RU" dirty="0" smtClean="0"/>
              <a:t>Я и вычел, разделил,</a:t>
            </a:r>
          </a:p>
          <a:p>
            <a:r>
              <a:rPr lang="ru-RU" dirty="0" smtClean="0"/>
              <a:t>Всё, как полагается,-</a:t>
            </a:r>
          </a:p>
          <a:p>
            <a:r>
              <a:rPr lang="ru-RU" dirty="0" smtClean="0"/>
              <a:t>Только правильный ответ</a:t>
            </a:r>
          </a:p>
          <a:p>
            <a:r>
              <a:rPr lang="ru-RU" dirty="0" smtClean="0"/>
              <a:t>Никак не получается…</a:t>
            </a:r>
          </a:p>
          <a:p>
            <a:r>
              <a:rPr lang="ru-RU" dirty="0" smtClean="0"/>
              <a:t>Помогите мне , ребята,</a:t>
            </a:r>
          </a:p>
          <a:p>
            <a:r>
              <a:rPr lang="ru-RU" dirty="0" smtClean="0"/>
              <a:t>Всё расставить по местам.</a:t>
            </a:r>
          </a:p>
          <a:p>
            <a:r>
              <a:rPr lang="ru-RU" dirty="0" smtClean="0"/>
              <a:t>Научусь решать задачи-</a:t>
            </a:r>
          </a:p>
          <a:p>
            <a:r>
              <a:rPr lang="ru-RU" dirty="0" smtClean="0"/>
              <a:t>Буду благодарен вам!</a:t>
            </a:r>
            <a:endParaRPr lang="ru-RU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848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229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077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Дополните каждое число до 100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2" y="1600199"/>
          <a:ext cx="8610595" cy="2895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19198"/>
                <a:gridCol w="1240972"/>
                <a:gridCol w="1230085"/>
                <a:gridCol w="1230085"/>
                <a:gridCol w="1230085"/>
                <a:gridCol w="1230085"/>
                <a:gridCol w="1230085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590800"/>
            <a:ext cx="1219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590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667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667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667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2667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</a:rPr>
              <a:t>Продолжите ряд чисел</a:t>
            </a:r>
            <a:endParaRPr lang="ru-RU" i="1" dirty="0">
              <a:solidFill>
                <a:srgbClr val="0066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057399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5, 15, 25, 35, .., .., .. .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1,6,11,16, .., .., .. .</a:t>
            </a:r>
            <a:endParaRPr lang="ru-RU" sz="5400" dirty="0" smtClean="0"/>
          </a:p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6856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6002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45  55 65</a:t>
            </a:r>
            <a:endParaRPr lang="ru-RU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5908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21 26 31</a:t>
            </a:r>
            <a:endParaRPr lang="ru-RU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6812"/>
            <a:ext cx="8382000" cy="474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5970" y="409485"/>
            <a:ext cx="75232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Вместо пропусков подставь </a:t>
            </a: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цифры 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«1», «2» и «3» так</a:t>
            </a: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чтобы получились хорошо знакомые слова</a:t>
            </a: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«1» </a:t>
            </a: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читается как «ОДИН»,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«2» – как «ДВА» или «ПАРА» </a:t>
            </a:r>
            <a:endParaRPr lang="ru-RU" b="1" i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«3» – как «ТРИ» или «ТРОЙКА»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924409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602B"/>
                </a:solidFill>
                <a:latin typeface="Arial Black" panose="020B0A04020102020204" pitchFamily="34" charset="0"/>
              </a:rPr>
              <a:t>три</a:t>
            </a:r>
            <a:endParaRPr lang="ru-RU" sz="3600" b="1" dirty="0">
              <a:solidFill>
                <a:srgbClr val="00602B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1962509"/>
            <a:ext cx="112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58A4F"/>
                </a:solidFill>
                <a:latin typeface="Arial Black" panose="020B0A04020102020204" pitchFamily="34" charset="0"/>
              </a:rPr>
              <a:t> два</a:t>
            </a:r>
            <a:endParaRPr lang="ru-RU" sz="3200" b="1" dirty="0">
              <a:solidFill>
                <a:srgbClr val="C58A4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399" y="2754867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latin typeface="Arial Black" panose="020B0A04020102020204" pitchFamily="34" charset="0"/>
              </a:rPr>
              <a:t>три</a:t>
            </a:r>
            <a:endParaRPr lang="ru-RU" sz="3600" b="1" dirty="0">
              <a:solidFill>
                <a:srgbClr val="FF006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9514" y="2749451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пара</a:t>
            </a:r>
            <a:endParaRPr lang="ru-RU" sz="36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525" y="3796439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один</a:t>
            </a:r>
            <a:endParaRPr lang="ru-RU" sz="24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673329"/>
            <a:ext cx="1281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пара</a:t>
            </a:r>
            <a:endParaRPr lang="ru-RU" sz="32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0452" y="4818101"/>
            <a:ext cx="114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три</a:t>
            </a:r>
            <a:endParaRPr lang="ru-RU" sz="40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725084"/>
            <a:ext cx="1149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три</a:t>
            </a:r>
            <a:endParaRPr lang="ru-RU" sz="4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4643" y="5803612"/>
            <a:ext cx="196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тройка</a:t>
            </a:r>
            <a:endParaRPr lang="ru-RU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7270" y="5834389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6633"/>
                </a:solidFill>
                <a:latin typeface="Arial Black" panose="020B0A04020102020204" pitchFamily="34" charset="0"/>
              </a:rPr>
              <a:t>три</a:t>
            </a:r>
            <a:endParaRPr lang="ru-RU" sz="3600" b="1" dirty="0">
              <a:solidFill>
                <a:srgbClr val="9966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334000"/>
            <a:ext cx="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332452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Начиная с красной стрелки, выпиши буквы в бусинах одну за другой. </a:t>
            </a:r>
            <a:endParaRPr lang="ru-RU" b="1" i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Когда дойдёте 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конца, </a:t>
            </a: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прочтите 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написанное в обратном порядке, </a:t>
            </a: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 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у </a:t>
            </a:r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вас </a:t>
            </a:r>
            <a:r>
              <a:rPr lang="ru-RU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получится название известной сказки.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3657600"/>
            <a:ext cx="4794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Красная шапочка</a:t>
            </a:r>
            <a:endParaRPr lang="ru-RU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0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filipoc.ru/attaches/jokes/rebus/cb919b92658e526a247ce2d123637d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305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0398" y="685800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рисование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ilipoc.ru/attaches/jokes/rebus/9ba7553a7cc051c82fab55d92d50bd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7132"/>
            <a:ext cx="8305800" cy="47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8352" y="609600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шкатулка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39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1361" y="914400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рыбка</a:t>
            </a:r>
            <a:endParaRPr lang="ru-RU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530</Words>
  <Application>Microsoft Office PowerPoint</Application>
  <PresentationFormat>Экран (4:3)</PresentationFormat>
  <Paragraphs>156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ОБО ВСЁМ ПОНЕМНОГУ </vt:lpstr>
      <vt:lpstr>Разминка</vt:lpstr>
      <vt:lpstr>Дополните каждое число до 100</vt:lpstr>
      <vt:lpstr>Продолжите ряд чисел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Попробуйте дополнить предложение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Василий</dc:creator>
  <cp:lastModifiedBy>калай</cp:lastModifiedBy>
  <cp:revision>70</cp:revision>
  <cp:lastPrinted>1601-01-01T00:00:00Z</cp:lastPrinted>
  <dcterms:created xsi:type="dcterms:W3CDTF">1601-01-01T00:00:00Z</dcterms:created>
  <dcterms:modified xsi:type="dcterms:W3CDTF">2015-01-15T20:10:07Z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