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9" r:id="rId3"/>
    <p:sldId id="256" r:id="rId4"/>
    <p:sldId id="262" r:id="rId5"/>
    <p:sldId id="270" r:id="rId6"/>
    <p:sldId id="258" r:id="rId7"/>
    <p:sldId id="265" r:id="rId8"/>
    <p:sldId id="269" r:id="rId9"/>
    <p:sldId id="271" r:id="rId10"/>
    <p:sldId id="260" r:id="rId11"/>
    <p:sldId id="263" r:id="rId12"/>
    <p:sldId id="272" r:id="rId13"/>
    <p:sldId id="267" r:id="rId14"/>
    <p:sldId id="26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 autoAdjust="0"/>
    <p:restoredTop sz="94681" autoAdjust="0"/>
  </p:normalViewPr>
  <p:slideViewPr>
    <p:cSldViewPr>
      <p:cViewPr>
        <p:scale>
          <a:sx n="60" d="100"/>
          <a:sy n="60" d="100"/>
        </p:scale>
        <p:origin x="-1422" y="-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7C576-1DF1-42F5-8E88-813E245BD1B8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D3391-A795-41AD-9B46-E0A34BAFC9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7C576-1DF1-42F5-8E88-813E245BD1B8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D3391-A795-41AD-9B46-E0A34BAFC9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7C576-1DF1-42F5-8E88-813E245BD1B8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D3391-A795-41AD-9B46-E0A34BAFC9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7C576-1DF1-42F5-8E88-813E245BD1B8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D3391-A795-41AD-9B46-E0A34BAFC9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7C576-1DF1-42F5-8E88-813E245BD1B8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D3391-A795-41AD-9B46-E0A34BAFC9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7C576-1DF1-42F5-8E88-813E245BD1B8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D3391-A795-41AD-9B46-E0A34BAFC9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7C576-1DF1-42F5-8E88-813E245BD1B8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D3391-A795-41AD-9B46-E0A34BAFC9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7C576-1DF1-42F5-8E88-813E245BD1B8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D3391-A795-41AD-9B46-E0A34BAFC9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7C576-1DF1-42F5-8E88-813E245BD1B8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D3391-A795-41AD-9B46-E0A34BAFC9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7C576-1DF1-42F5-8E88-813E245BD1B8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D3391-A795-41AD-9B46-E0A34BAFC9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7C576-1DF1-42F5-8E88-813E245BD1B8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D3391-A795-41AD-9B46-E0A34BAFC9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7C576-1DF1-42F5-8E88-813E245BD1B8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D3391-A795-41AD-9B46-E0A34BAFC96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проекты вчера\matematika_carica_nauk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00808"/>
            <a:ext cx="7772400" cy="857256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ПРОЕКТ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2492896"/>
            <a:ext cx="8352928" cy="342902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</a:rPr>
              <a:t>«</a:t>
            </a: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Сколько весит портфель первоклассника»</a:t>
            </a:r>
          </a:p>
          <a:p>
            <a:endParaRPr lang="ru-RU" sz="4000" b="1" dirty="0" smtClean="0">
              <a:solidFill>
                <a:schemeClr val="accent1">
                  <a:lumMod val="50000"/>
                </a:schemeClr>
              </a:solidFill>
              <a:latin typeface="Comic Sans MS" pitchFamily="66" charset="0"/>
            </a:endParaRPr>
          </a:p>
          <a:p>
            <a:pPr algn="r"/>
            <a:r>
              <a:rPr lang="ru-RU" sz="30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Выполнили: ученики 1 Б класса</a:t>
            </a:r>
          </a:p>
          <a:p>
            <a:pPr algn="r"/>
            <a:r>
              <a:rPr lang="ru-RU" sz="30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Руководитель: Спиридонова О.В.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проекты вчера\matematika_carica_nauk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1" name="Picture 3" descr="C:\Documents and Settings\Admin\Рабочий стол\Новая папка\так 0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972800" y="-8229600"/>
            <a:ext cx="7200000" cy="5400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95536" y="1484784"/>
            <a:ext cx="842493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0070C0"/>
                </a:solidFill>
              </a:rPr>
              <a:t>Цель исследования: </a:t>
            </a:r>
            <a:endParaRPr lang="ru-RU" sz="4400" b="1" dirty="0" smtClean="0">
              <a:solidFill>
                <a:srgbClr val="0070C0"/>
              </a:solidFill>
            </a:endParaRPr>
          </a:p>
          <a:p>
            <a:pPr algn="ctr"/>
            <a:r>
              <a:rPr lang="ru-RU" sz="4400" b="1" dirty="0" smtClean="0">
                <a:solidFill>
                  <a:srgbClr val="0070C0"/>
                </a:solidFill>
              </a:rPr>
              <a:t>выяснить </a:t>
            </a:r>
            <a:r>
              <a:rPr lang="ru-RU" sz="4400" b="1" dirty="0">
                <a:solidFill>
                  <a:srgbClr val="0070C0"/>
                </a:solidFill>
              </a:rPr>
              <a:t>- безопасен ли для здоровья вес портфелей первоклассников</a:t>
            </a:r>
            <a:r>
              <a:rPr lang="ru-RU" sz="4400" b="1" dirty="0" smtClean="0">
                <a:solidFill>
                  <a:srgbClr val="0070C0"/>
                </a:solidFill>
              </a:rPr>
              <a:t>.</a:t>
            </a:r>
          </a:p>
          <a:p>
            <a:pPr algn="ctr"/>
            <a:endParaRPr lang="ru-RU" sz="4400" b="1" dirty="0">
              <a:solidFill>
                <a:srgbClr val="0070C0"/>
              </a:solidFill>
            </a:endParaRPr>
          </a:p>
          <a:p>
            <a:pPr algn="ctr"/>
            <a:r>
              <a:rPr lang="ru-RU" sz="4400" b="1" dirty="0"/>
              <a:t>Мы предполагаем, что тяжелый портфель вредит здоровью.</a:t>
            </a:r>
          </a:p>
          <a:p>
            <a:pPr algn="ctr"/>
            <a:endParaRPr lang="ru-RU" sz="4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проекты вчера\matematika_carica_nauk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95536" y="1628800"/>
            <a:ext cx="849694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/>
              <a:t>Задачи:</a:t>
            </a:r>
          </a:p>
          <a:p>
            <a:r>
              <a:rPr lang="ru-RU" sz="3200" dirty="0" smtClean="0"/>
              <a:t>1</a:t>
            </a:r>
            <a:r>
              <a:rPr lang="ru-RU" sz="3200" dirty="0"/>
              <a:t>.	Узнать сколько должен весить школьный портфель.</a:t>
            </a:r>
          </a:p>
          <a:p>
            <a:r>
              <a:rPr lang="ru-RU" sz="3200" dirty="0"/>
              <a:t>2.	Провести исследование и узнать, сколько на самом деле весит портфель первоклассника.</a:t>
            </a:r>
          </a:p>
          <a:p>
            <a:r>
              <a:rPr lang="ru-RU" sz="3200" dirty="0"/>
              <a:t>3.	Предложить свои способы решения проблемы.</a:t>
            </a:r>
          </a:p>
          <a:p>
            <a:r>
              <a:rPr lang="ru-RU" sz="3200" dirty="0"/>
              <a:t>4.	</a:t>
            </a:r>
            <a:r>
              <a:rPr lang="ru-RU" sz="3200" dirty="0" smtClean="0"/>
              <a:t>Создать альбом рисунков </a:t>
            </a:r>
            <a:r>
              <a:rPr lang="ru-RU" sz="3200" dirty="0"/>
              <a:t>«Портфель моей мечты».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:\проекты вчера\matematika_carica_nauk_1.jpg"/>
          <p:cNvPicPr/>
          <p:nvPr/>
        </p:nvPicPr>
        <p:blipFill>
          <a:blip r:embed="rId2" cstate="print"/>
          <a:srcRect t="2266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539552" y="116632"/>
            <a:ext cx="806489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</a:rPr>
              <a:t>Всё имеет свой вес</a:t>
            </a:r>
          </a:p>
          <a:p>
            <a:pPr algn="ctr"/>
            <a:r>
              <a:rPr lang="ru-RU" sz="3200" b="1" dirty="0" smtClean="0"/>
              <a:t>Учебные издания:</a:t>
            </a:r>
          </a:p>
          <a:p>
            <a:r>
              <a:rPr lang="ru-RU" sz="3200" dirty="0" smtClean="0"/>
              <a:t>1-4-х </a:t>
            </a:r>
            <a:r>
              <a:rPr lang="ru-RU" sz="3200" dirty="0"/>
              <a:t>классов - </a:t>
            </a:r>
            <a:r>
              <a:rPr lang="ru-RU" sz="3200" b="1" dirty="0"/>
              <a:t>300 г</a:t>
            </a:r>
            <a:r>
              <a:rPr lang="ru-RU" sz="3200" dirty="0"/>
              <a:t>;  5-6-х классов - </a:t>
            </a:r>
            <a:r>
              <a:rPr lang="ru-RU" sz="3200" b="1" dirty="0"/>
              <a:t>400 г</a:t>
            </a:r>
            <a:r>
              <a:rPr lang="ru-RU" sz="3200" dirty="0"/>
              <a:t>;</a:t>
            </a:r>
          </a:p>
          <a:p>
            <a:r>
              <a:rPr lang="ru-RU" sz="3200" dirty="0"/>
              <a:t>7-8-х классов - </a:t>
            </a:r>
            <a:r>
              <a:rPr lang="ru-RU" sz="3200" b="1" dirty="0"/>
              <a:t>500 г</a:t>
            </a:r>
            <a:r>
              <a:rPr lang="ru-RU" sz="3200" dirty="0"/>
              <a:t>;   10-11-х классов - </a:t>
            </a:r>
            <a:r>
              <a:rPr lang="ru-RU" sz="3200" b="1" dirty="0"/>
              <a:t>600 г</a:t>
            </a:r>
            <a:r>
              <a:rPr lang="ru-RU" sz="3200" dirty="0"/>
              <a:t>.</a:t>
            </a:r>
          </a:p>
        </p:txBody>
      </p:sp>
      <p:pic>
        <p:nvPicPr>
          <p:cNvPr id="1027" name="Picture 3" descr="G:\проект портф\DSC0319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43158">
            <a:off x="571845" y="2761242"/>
            <a:ext cx="4587545" cy="3440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:\проект портф\DSC0319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208702">
            <a:off x="4828925" y="3204256"/>
            <a:ext cx="4067944" cy="305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64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1" y="1484784"/>
            <a:ext cx="8424937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59526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проекты вчера\matematika_carica_nauk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719572" y="1859340"/>
            <a:ext cx="770485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</a:rPr>
              <a:t>Оказывается, наши пеналы такие тяжелые! </a:t>
            </a:r>
          </a:p>
          <a:p>
            <a:pPr algn="ctr"/>
            <a:r>
              <a:rPr lang="ru-RU" sz="6600" b="1" dirty="0" smtClean="0"/>
              <a:t>Вес </a:t>
            </a:r>
            <a:r>
              <a:rPr lang="ru-RU" sz="6600" b="1" dirty="0"/>
              <a:t>пеналов </a:t>
            </a:r>
            <a:endParaRPr lang="ru-RU" sz="6600" b="1" dirty="0" smtClean="0"/>
          </a:p>
          <a:p>
            <a:pPr algn="ctr"/>
            <a:r>
              <a:rPr lang="ru-RU" sz="6600" b="1" dirty="0" smtClean="0"/>
              <a:t>от </a:t>
            </a:r>
            <a:r>
              <a:rPr lang="ru-RU" sz="6600" b="1" dirty="0"/>
              <a:t>125 г до </a:t>
            </a:r>
            <a:r>
              <a:rPr lang="ru-RU" sz="6600" b="1" dirty="0" smtClean="0"/>
              <a:t>430г!</a:t>
            </a:r>
            <a:endParaRPr lang="ru-RU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:\проекты вчера\matematika_carica_nauk_1.jpg"/>
          <p:cNvPicPr/>
          <p:nvPr/>
        </p:nvPicPr>
        <p:blipFill>
          <a:blip r:embed="rId2" cstate="print"/>
          <a:srcRect t="2266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964928">
            <a:off x="5457724" y="1743075"/>
            <a:ext cx="3451225" cy="337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G:\проект портф\DSC0319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99538"/>
            <a:ext cx="5184576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95536" y="620688"/>
            <a:ext cx="79208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002060"/>
                </a:solidFill>
              </a:rPr>
              <a:t>Вес ранца должен составлять 10% от веса ученика.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6024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 descr="G:\проект портф\DSC0317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921177"/>
            <a:ext cx="3660846" cy="2745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974929">
            <a:off x="5795873" y="496923"/>
            <a:ext cx="2809942" cy="4247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447169">
            <a:off x="520832" y="501935"/>
            <a:ext cx="3906395" cy="3826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49523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2" y="5392"/>
            <a:ext cx="9136809" cy="685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 descr="G:\проект портф\DSC0317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280296">
            <a:off x="5727256" y="695144"/>
            <a:ext cx="2814602" cy="3752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G:\проект портф\DSC0317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380013">
            <a:off x="598203" y="561336"/>
            <a:ext cx="2983619" cy="3978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115777"/>
            <a:ext cx="2800928" cy="3636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29699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проекты вчера\matematika_carica_nauk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1520" y="1916832"/>
            <a:ext cx="856895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ВЫВОДЫ:</a:t>
            </a:r>
          </a:p>
          <a:p>
            <a:r>
              <a:rPr lang="ru-RU" sz="3600" dirty="0" smtClean="0"/>
              <a:t>1</a:t>
            </a:r>
            <a:r>
              <a:rPr lang="ru-RU" sz="3600" dirty="0"/>
              <a:t>.</a:t>
            </a:r>
            <a:r>
              <a:rPr lang="ru-RU" dirty="0"/>
              <a:t>	</a:t>
            </a:r>
            <a:r>
              <a:rPr lang="ru-RU" sz="3600" dirty="0"/>
              <a:t>У 15 </a:t>
            </a:r>
            <a:r>
              <a:rPr lang="ru-RU" sz="3600" dirty="0" smtClean="0"/>
              <a:t>учеников </a:t>
            </a:r>
            <a:r>
              <a:rPr lang="ru-RU" sz="3600" dirty="0"/>
              <a:t>вес школьного ранца соответствует массе ученика.</a:t>
            </a:r>
          </a:p>
          <a:p>
            <a:r>
              <a:rPr lang="ru-RU" sz="3600" dirty="0"/>
              <a:t>2.	11 детей имели в день эксперимента слишком тяжёлые портфели.</a:t>
            </a:r>
          </a:p>
          <a:p>
            <a:r>
              <a:rPr lang="ru-RU" sz="3600" dirty="0"/>
              <a:t>3.	Вес пустых портфелей у 9 учеников не соответствует нормам.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F:\проекты вчера\matematika_carica_nauk_1.jpg"/>
          <p:cNvPicPr/>
          <p:nvPr/>
        </p:nvPicPr>
        <p:blipFill>
          <a:blip r:embed="rId2" cstate="print"/>
          <a:srcRect t="2266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 descr="G:\проект портф\DSC0317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780" y="229335"/>
            <a:ext cx="8532440" cy="6399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089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 descr="G:\проект портф\DSC0317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712968" cy="6534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15447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Содержимое 11"/>
          <p:cNvGraphicFramePr>
            <a:graphicFrameLocks noGrp="1"/>
          </p:cNvGraphicFramePr>
          <p:nvPr>
            <p:ph idx="1"/>
          </p:nvPr>
        </p:nvGraphicFramePr>
        <p:xfrm>
          <a:off x="2326005" y="2899247"/>
          <a:ext cx="4491990" cy="3030082"/>
        </p:xfrm>
        <a:graphic>
          <a:graphicData uri="http://schemas.openxmlformats.org/drawingml/2006/table">
            <a:tbl>
              <a:tblPr/>
              <a:tblGrid>
                <a:gridCol w="1497330"/>
                <a:gridCol w="1497330"/>
                <a:gridCol w="1497330"/>
              </a:tblGrid>
              <a:tr h="2754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Comic Sans MS"/>
                          <a:ea typeface="Times New Roman"/>
                          <a:cs typeface="Times New Roman"/>
                        </a:rPr>
                        <a:t>Школьные учебники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Comic Sans MS"/>
                          <a:ea typeface="Times New Roman"/>
                          <a:cs typeface="Times New Roman"/>
                        </a:rPr>
                        <a:t>норма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Comic Sans MS"/>
                          <a:ea typeface="Times New Roman"/>
                          <a:cs typeface="Times New Roman"/>
                        </a:rPr>
                        <a:t>Вес учебника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4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Comic Sans MS"/>
                          <a:ea typeface="Times New Roman"/>
                          <a:cs typeface="Times New Roman"/>
                        </a:rPr>
                        <a:t>Русский язык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Comic Sans MS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Comic Sans MS"/>
                          <a:ea typeface="Times New Roman"/>
                          <a:cs typeface="Times New Roman"/>
                        </a:rPr>
                        <a:t>400 г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Comic Sans MS"/>
                          <a:ea typeface="Times New Roman"/>
                          <a:cs typeface="Times New Roman"/>
                        </a:rPr>
                        <a:t>460 г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4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Comic Sans MS"/>
                          <a:ea typeface="Times New Roman"/>
                          <a:cs typeface="Times New Roman"/>
                        </a:rPr>
                        <a:t>Математика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Comic Sans MS"/>
                          <a:ea typeface="Times New Roman"/>
                          <a:cs typeface="Times New Roman"/>
                        </a:rPr>
                        <a:t>350 г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4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Comic Sans MS"/>
                          <a:ea typeface="Times New Roman"/>
                          <a:cs typeface="Times New Roman"/>
                        </a:rPr>
                        <a:t>Литература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Comic Sans MS"/>
                          <a:ea typeface="Times New Roman"/>
                          <a:cs typeface="Times New Roman"/>
                        </a:rPr>
                        <a:t>440 г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4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Comic Sans MS"/>
                          <a:ea typeface="Times New Roman"/>
                          <a:cs typeface="Times New Roman"/>
                        </a:rPr>
                        <a:t>Природоведение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Comic Sans MS"/>
                          <a:ea typeface="Times New Roman"/>
                          <a:cs typeface="Times New Roman"/>
                        </a:rPr>
                        <a:t>350 г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4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Comic Sans MS"/>
                          <a:ea typeface="Times New Roman"/>
                          <a:cs typeface="Times New Roman"/>
                        </a:rPr>
                        <a:t>МХК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Comic Sans MS"/>
                          <a:ea typeface="Times New Roman"/>
                          <a:cs typeface="Times New Roman"/>
                        </a:rPr>
                        <a:t>580 г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4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Comic Sans MS"/>
                          <a:ea typeface="Times New Roman"/>
                          <a:cs typeface="Times New Roman"/>
                        </a:rPr>
                        <a:t>Английский язык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Comic Sans MS"/>
                          <a:ea typeface="Times New Roman"/>
                          <a:cs typeface="Times New Roman"/>
                        </a:rPr>
                        <a:t>420 г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4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Comic Sans MS"/>
                          <a:ea typeface="Times New Roman"/>
                          <a:cs typeface="Times New Roman"/>
                        </a:rPr>
                        <a:t>История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Comic Sans MS"/>
                          <a:ea typeface="Times New Roman"/>
                          <a:cs typeface="Times New Roman"/>
                        </a:rPr>
                        <a:t>430 г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4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Comic Sans MS"/>
                          <a:ea typeface="Times New Roman"/>
                          <a:cs typeface="Times New Roman"/>
                        </a:rPr>
                        <a:t>Информатика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Comic Sans MS"/>
                          <a:ea typeface="Times New Roman"/>
                          <a:cs typeface="Times New Roman"/>
                        </a:rPr>
                        <a:t>250 г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4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Comic Sans MS"/>
                          <a:ea typeface="Times New Roman"/>
                          <a:cs typeface="Times New Roman"/>
                        </a:rPr>
                        <a:t>Технология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Comic Sans MS"/>
                          <a:ea typeface="Times New Roman"/>
                          <a:cs typeface="Times New Roman"/>
                        </a:rPr>
                        <a:t>270 г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4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Comic Sans MS"/>
                          <a:ea typeface="Times New Roman"/>
                          <a:cs typeface="Times New Roman"/>
                        </a:rPr>
                        <a:t>ОБЖ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Comic Sans MS"/>
                          <a:ea typeface="Times New Roman"/>
                          <a:cs typeface="Times New Roman"/>
                        </a:rPr>
                        <a:t>300 г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Рисунок 3" descr="F:\проекты вчера\matematika_carica_nauk_1.jpg"/>
          <p:cNvPicPr/>
          <p:nvPr/>
        </p:nvPicPr>
        <p:blipFill>
          <a:blip r:embed="rId2" cstate="print"/>
          <a:srcRect t="22663"/>
          <a:stretch>
            <a:fillRect/>
          </a:stretch>
        </p:blipFill>
        <p:spPr bwMode="auto">
          <a:xfrm>
            <a:off x="1686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95536" y="332656"/>
            <a:ext cx="8496944" cy="61926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Инструкция </a:t>
            </a:r>
            <a:r>
              <a:rPr lang="ru-RU" sz="3600" b="1" dirty="0">
                <a:solidFill>
                  <a:srgbClr val="002060"/>
                </a:solidFill>
              </a:rPr>
              <a:t>«Как снизить вес портфеля»:</a:t>
            </a:r>
          </a:p>
          <a:p>
            <a:r>
              <a:rPr lang="ru-RU" sz="3200" dirty="0"/>
              <a:t>1. При выборе портфеля учитывать  его вес.</a:t>
            </a:r>
          </a:p>
          <a:p>
            <a:r>
              <a:rPr lang="ru-RU" sz="3200" dirty="0"/>
              <a:t>2. Заменить тяжёлый пенал лёгким.</a:t>
            </a:r>
          </a:p>
          <a:p>
            <a:r>
              <a:rPr lang="ru-RU" sz="3200" dirty="0"/>
              <a:t>3.Не носить в школу лишних вещей . </a:t>
            </a:r>
          </a:p>
          <a:p>
            <a:r>
              <a:rPr lang="ru-RU" sz="3200" dirty="0"/>
              <a:t>4. Можно договариваться с соседом по парте о возможности носить один учебник на двоих.</a:t>
            </a:r>
          </a:p>
          <a:p>
            <a:r>
              <a:rPr lang="ru-RU" sz="3200" dirty="0"/>
              <a:t>5. По возможности иметь два комплекта учебников. </a:t>
            </a:r>
          </a:p>
          <a:p>
            <a:r>
              <a:rPr lang="ru-RU" sz="3200" dirty="0"/>
              <a:t>6.  А в ближайшем будущем хотелось бы перейти на более современные технологические устройства, например электронные учебники.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проекты вчера\matematika_carica_nauk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11560" y="2348880"/>
            <a:ext cx="79208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>
                <a:solidFill>
                  <a:schemeClr val="accent3">
                    <a:lumMod val="50000"/>
                  </a:schemeClr>
                </a:solidFill>
              </a:rPr>
              <a:t>Я ЗДОРОВЬЕ </a:t>
            </a:r>
            <a:r>
              <a:rPr lang="ru-RU" sz="6000" b="1" dirty="0" smtClean="0">
                <a:solidFill>
                  <a:schemeClr val="accent3">
                    <a:lumMod val="50000"/>
                  </a:schemeClr>
                </a:solidFill>
              </a:rPr>
              <a:t>СБЕРЕГУ,</a:t>
            </a:r>
          </a:p>
          <a:p>
            <a:pPr algn="ctr"/>
            <a:r>
              <a:rPr lang="ru-RU" sz="6000" b="1" dirty="0" smtClean="0">
                <a:solidFill>
                  <a:schemeClr val="accent3">
                    <a:lumMod val="50000"/>
                  </a:schemeClr>
                </a:solidFill>
              </a:rPr>
              <a:t>САМ </a:t>
            </a:r>
            <a:r>
              <a:rPr lang="ru-RU" sz="6000" b="1" dirty="0">
                <a:solidFill>
                  <a:schemeClr val="accent3">
                    <a:lumMod val="50000"/>
                  </a:schemeClr>
                </a:solidFill>
              </a:rPr>
              <a:t>СЕБЕ Я </a:t>
            </a:r>
            <a:r>
              <a:rPr lang="ru-RU" sz="6000" b="1" dirty="0" smtClean="0">
                <a:solidFill>
                  <a:schemeClr val="accent3">
                    <a:lumMod val="50000"/>
                  </a:schemeClr>
                </a:solidFill>
              </a:rPr>
              <a:t>ПОМОГУ!</a:t>
            </a:r>
            <a:endParaRPr lang="ru-RU" sz="60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227</Words>
  <Application>Microsoft Office PowerPoint</Application>
  <PresentationFormat>Экран (4:3)</PresentationFormat>
  <Paragraphs>60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ПРОЕКТ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ПРОЕКТ-ИССЛЕДОВАНИЕ</dc:title>
  <dc:creator>Admin</dc:creator>
  <cp:lastModifiedBy>1</cp:lastModifiedBy>
  <cp:revision>41</cp:revision>
  <dcterms:created xsi:type="dcterms:W3CDTF">2012-06-08T07:56:32Z</dcterms:created>
  <dcterms:modified xsi:type="dcterms:W3CDTF">2015-10-13T19:02:54Z</dcterms:modified>
</cp:coreProperties>
</file>