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56" r:id="rId4"/>
    <p:sldId id="262" r:id="rId5"/>
    <p:sldId id="270" r:id="rId6"/>
    <p:sldId id="258" r:id="rId7"/>
    <p:sldId id="265" r:id="rId8"/>
    <p:sldId id="269" r:id="rId9"/>
    <p:sldId id="271" r:id="rId10"/>
    <p:sldId id="260" r:id="rId11"/>
    <p:sldId id="263" r:id="rId12"/>
    <p:sldId id="272" r:id="rId13"/>
    <p:sldId id="267" r:id="rId14"/>
    <p:sldId id="26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81" autoAdjust="0"/>
  </p:normalViewPr>
  <p:slideViewPr>
    <p:cSldViewPr>
      <p:cViewPr>
        <p:scale>
          <a:sx n="60" d="100"/>
          <a:sy n="60" d="100"/>
        </p:scale>
        <p:origin x="-1422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C576-1DF1-42F5-8E88-813E245BD1B8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D3391-A795-41AD-9B46-E0A34BAFC9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ы вчера\matematika_carica_nau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8572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ПРОЕКТ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492896"/>
            <a:ext cx="8352928" cy="342902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Сколько весит портфель первоклассника»</a:t>
            </a:r>
          </a:p>
          <a:p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 algn="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Выполнили: ученики 1 Б класса</a:t>
            </a:r>
          </a:p>
          <a:p>
            <a:pPr algn="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Руководитель: Спиридонова О.В.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ы вчера\matematika_carica_nau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916832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ВЫВОДЫ:</a:t>
            </a:r>
          </a:p>
          <a:p>
            <a:r>
              <a:rPr lang="ru-RU" sz="3600" dirty="0" smtClean="0"/>
              <a:t>1</a:t>
            </a:r>
            <a:r>
              <a:rPr lang="ru-RU" sz="3600" dirty="0"/>
              <a:t>.</a:t>
            </a:r>
            <a:r>
              <a:rPr lang="ru-RU" dirty="0"/>
              <a:t>	</a:t>
            </a:r>
            <a:r>
              <a:rPr lang="ru-RU" sz="3600" dirty="0"/>
              <a:t>У 15 </a:t>
            </a:r>
            <a:r>
              <a:rPr lang="ru-RU" sz="3600" dirty="0" smtClean="0"/>
              <a:t>учеников </a:t>
            </a:r>
            <a:r>
              <a:rPr lang="ru-RU" sz="3600" dirty="0"/>
              <a:t>вес школьного ранца соответствует массе ученика.</a:t>
            </a:r>
          </a:p>
          <a:p>
            <a:r>
              <a:rPr lang="ru-RU" sz="3600" dirty="0"/>
              <a:t>2.	11 детей имели в день эксперимента слишком тяжёлые портфели.</a:t>
            </a:r>
          </a:p>
          <a:p>
            <a:r>
              <a:rPr lang="ru-RU" sz="3600" dirty="0"/>
              <a:t>3.	Вес пустых портфелей у 9 учеников не соответствует нормам.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F:\проекты вчера\matematika_carica_nauk_1.jpg"/>
          <p:cNvPicPr/>
          <p:nvPr/>
        </p:nvPicPr>
        <p:blipFill>
          <a:blip r:embed="rId2" cstate="print"/>
          <a:srcRect t="226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G:\проект портф\DSC03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80" y="229335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9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G:\проект портф\DSC03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5447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326005" y="2899247"/>
          <a:ext cx="4491990" cy="3030082"/>
        </p:xfrm>
        <a:graphic>
          <a:graphicData uri="http://schemas.openxmlformats.org/drawingml/2006/table">
            <a:tbl>
              <a:tblPr/>
              <a:tblGrid>
                <a:gridCol w="1497330"/>
                <a:gridCol w="1497330"/>
                <a:gridCol w="1497330"/>
              </a:tblGrid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Школьные учебники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норма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Вес учебника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Русский язык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400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460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Математика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350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Литература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440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Природоведение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350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МХК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580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Английский язык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420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История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430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Информатика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250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270 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Comic Sans MS"/>
                          <a:ea typeface="Times New Roman"/>
                          <a:cs typeface="Times New Roman"/>
                        </a:rPr>
                        <a:t>ОБЖ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omic Sans MS"/>
                          <a:ea typeface="Times New Roman"/>
                          <a:cs typeface="Times New Roman"/>
                        </a:rPr>
                        <a:t>300 г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 descr="F:\проекты вчера\matematika_carica_nauk_1.jpg"/>
          <p:cNvPicPr/>
          <p:nvPr/>
        </p:nvPicPr>
        <p:blipFill>
          <a:blip r:embed="rId2" cstate="print"/>
          <a:srcRect t="22663"/>
          <a:stretch>
            <a:fillRect/>
          </a:stretch>
        </p:blipFill>
        <p:spPr bwMode="auto">
          <a:xfrm>
            <a:off x="168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496944" cy="6192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Инструкция </a:t>
            </a:r>
            <a:r>
              <a:rPr lang="ru-RU" sz="3600" b="1" dirty="0">
                <a:solidFill>
                  <a:srgbClr val="002060"/>
                </a:solidFill>
              </a:rPr>
              <a:t>«Как снизить вес портфеля»:</a:t>
            </a:r>
          </a:p>
          <a:p>
            <a:r>
              <a:rPr lang="ru-RU" sz="3200" dirty="0"/>
              <a:t>1. При выборе портфеля учитывать  его вес.</a:t>
            </a:r>
          </a:p>
          <a:p>
            <a:r>
              <a:rPr lang="ru-RU" sz="3200" dirty="0"/>
              <a:t>2. Заменить тяжёлый пенал лёгким.</a:t>
            </a:r>
          </a:p>
          <a:p>
            <a:r>
              <a:rPr lang="ru-RU" sz="3200" dirty="0"/>
              <a:t>3.Не носить в школу лишних вещей . </a:t>
            </a:r>
          </a:p>
          <a:p>
            <a:r>
              <a:rPr lang="ru-RU" sz="3200" dirty="0"/>
              <a:t>4. Можно договариваться с соседом по парте о возможности носить один учебник на двоих.</a:t>
            </a:r>
          </a:p>
          <a:p>
            <a:r>
              <a:rPr lang="ru-RU" sz="3200" dirty="0"/>
              <a:t>5. По возможности иметь два комплекта учебников. </a:t>
            </a:r>
          </a:p>
          <a:p>
            <a:r>
              <a:rPr lang="ru-RU" sz="3200" dirty="0"/>
              <a:t>6.  А в ближайшем будущем хотелось бы перейти на более современные технологические устройства, например электронные учебники.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ы вчера\matematika_carica_nau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2348880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accent3">
                    <a:lumMod val="50000"/>
                  </a:schemeClr>
                </a:solidFill>
              </a:rPr>
              <a:t>Я ЗДОРОВЬЕ </a:t>
            </a: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</a:rPr>
              <a:t>СБЕРЕГУ,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</a:rPr>
              <a:t>САМ </a:t>
            </a:r>
            <a:r>
              <a:rPr lang="ru-RU" sz="6000" b="1" dirty="0">
                <a:solidFill>
                  <a:schemeClr val="accent3">
                    <a:lumMod val="50000"/>
                  </a:schemeClr>
                </a:solidFill>
              </a:rPr>
              <a:t>СЕБЕ Я </a:t>
            </a: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</a:rPr>
              <a:t>ПОМОГУ!</a:t>
            </a:r>
            <a:endParaRPr lang="ru-RU" sz="6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ы вчера\matematika_carica_nau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Новая папка\так 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7200000" cy="540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484784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</a:rPr>
              <a:t>Цель исследования: </a:t>
            </a:r>
            <a:endParaRPr lang="ru-RU" sz="44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выяснить </a:t>
            </a:r>
            <a:r>
              <a:rPr lang="ru-RU" sz="4400" b="1" dirty="0">
                <a:solidFill>
                  <a:srgbClr val="0070C0"/>
                </a:solidFill>
              </a:rPr>
              <a:t>- безопасен ли для здоровья вес портфелей первоклассников</a:t>
            </a:r>
            <a:r>
              <a:rPr lang="ru-RU" sz="4400" b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ru-RU" sz="4400" b="1" dirty="0">
              <a:solidFill>
                <a:srgbClr val="0070C0"/>
              </a:solidFill>
            </a:endParaRPr>
          </a:p>
          <a:p>
            <a:pPr algn="ctr"/>
            <a:r>
              <a:rPr lang="ru-RU" sz="4400" b="1" dirty="0"/>
              <a:t>Мы предполагаем, что тяжелый портфель вредит здоровью.</a:t>
            </a:r>
          </a:p>
          <a:p>
            <a:pPr algn="ctr"/>
            <a:endParaRPr lang="ru-RU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ы вчера\matematika_carica_nau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628800"/>
            <a:ext cx="849694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Задачи:</a:t>
            </a:r>
          </a:p>
          <a:p>
            <a:r>
              <a:rPr lang="ru-RU" sz="3200" dirty="0" smtClean="0"/>
              <a:t>1</a:t>
            </a:r>
            <a:r>
              <a:rPr lang="ru-RU" sz="3200" dirty="0"/>
              <a:t>.	Узнать сколько должен весить школьный портфель.</a:t>
            </a:r>
          </a:p>
          <a:p>
            <a:r>
              <a:rPr lang="ru-RU" sz="3200" dirty="0"/>
              <a:t>2.	Провести исследование и узнать, сколько на самом деле весит портфель первоклассника.</a:t>
            </a:r>
          </a:p>
          <a:p>
            <a:r>
              <a:rPr lang="ru-RU" sz="3200" dirty="0"/>
              <a:t>3.	Предложить свои способы решения проблемы.</a:t>
            </a:r>
          </a:p>
          <a:p>
            <a:r>
              <a:rPr lang="ru-RU" sz="3200" dirty="0"/>
              <a:t>4.	</a:t>
            </a:r>
            <a:r>
              <a:rPr lang="ru-RU" sz="3200" dirty="0" smtClean="0"/>
              <a:t>Создать альбом рисунков </a:t>
            </a:r>
            <a:r>
              <a:rPr lang="ru-RU" sz="3200" dirty="0"/>
              <a:t>«Портфель моей мечты».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проекты вчера\matematika_carica_nauk_1.jpg"/>
          <p:cNvPicPr/>
          <p:nvPr/>
        </p:nvPicPr>
        <p:blipFill>
          <a:blip r:embed="rId2" cstate="print"/>
          <a:srcRect t="226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9552" y="116632"/>
            <a:ext cx="80648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Всё имеет свой вес</a:t>
            </a:r>
          </a:p>
          <a:p>
            <a:pPr algn="ctr"/>
            <a:r>
              <a:rPr lang="ru-RU" sz="3200" b="1" dirty="0" smtClean="0"/>
              <a:t>Учебные издания:</a:t>
            </a:r>
          </a:p>
          <a:p>
            <a:r>
              <a:rPr lang="ru-RU" sz="3200" dirty="0" smtClean="0"/>
              <a:t>1-4-х </a:t>
            </a:r>
            <a:r>
              <a:rPr lang="ru-RU" sz="3200" dirty="0"/>
              <a:t>классов - </a:t>
            </a:r>
            <a:r>
              <a:rPr lang="ru-RU" sz="3200" b="1" dirty="0"/>
              <a:t>300 г</a:t>
            </a:r>
            <a:r>
              <a:rPr lang="ru-RU" sz="3200" dirty="0"/>
              <a:t>;  5-6-х классов - </a:t>
            </a:r>
            <a:r>
              <a:rPr lang="ru-RU" sz="3200" b="1" dirty="0"/>
              <a:t>400 г</a:t>
            </a:r>
            <a:r>
              <a:rPr lang="ru-RU" sz="3200" dirty="0"/>
              <a:t>;</a:t>
            </a:r>
          </a:p>
          <a:p>
            <a:r>
              <a:rPr lang="ru-RU" sz="3200" dirty="0"/>
              <a:t>7-8-х классов - </a:t>
            </a:r>
            <a:r>
              <a:rPr lang="ru-RU" sz="3200" b="1" dirty="0"/>
              <a:t>500 г</a:t>
            </a:r>
            <a:r>
              <a:rPr lang="ru-RU" sz="3200" dirty="0"/>
              <a:t>;   10-11-х классов - </a:t>
            </a:r>
            <a:r>
              <a:rPr lang="ru-RU" sz="3200" b="1" dirty="0"/>
              <a:t>600 г</a:t>
            </a:r>
            <a:r>
              <a:rPr lang="ru-RU" sz="3200" dirty="0"/>
              <a:t>.</a:t>
            </a:r>
          </a:p>
        </p:txBody>
      </p:sp>
      <p:pic>
        <p:nvPicPr>
          <p:cNvPr id="1027" name="Picture 3" descr="G:\проект портф\DSC03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3158">
            <a:off x="571845" y="2761242"/>
            <a:ext cx="4587545" cy="34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проект портф\DSC03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08702">
            <a:off x="4828925" y="3204256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6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84784"/>
            <a:ext cx="842493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952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ы вчера\matematika_carica_nau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9572" y="1859340"/>
            <a:ext cx="77048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</a:rPr>
              <a:t>Оказывается, наши пеналы такие тяжелые! </a:t>
            </a:r>
          </a:p>
          <a:p>
            <a:pPr algn="ctr"/>
            <a:r>
              <a:rPr lang="ru-RU" sz="6600" b="1" dirty="0" smtClean="0"/>
              <a:t>Вес </a:t>
            </a:r>
            <a:r>
              <a:rPr lang="ru-RU" sz="6600" b="1" dirty="0"/>
              <a:t>пеналов </a:t>
            </a:r>
            <a:endParaRPr lang="ru-RU" sz="6600" b="1" dirty="0" smtClean="0"/>
          </a:p>
          <a:p>
            <a:pPr algn="ctr"/>
            <a:r>
              <a:rPr lang="ru-RU" sz="6600" b="1" dirty="0" smtClean="0"/>
              <a:t>от </a:t>
            </a:r>
            <a:r>
              <a:rPr lang="ru-RU" sz="6600" b="1" dirty="0"/>
              <a:t>125 г до </a:t>
            </a:r>
            <a:r>
              <a:rPr lang="ru-RU" sz="6600" b="1" dirty="0" smtClean="0"/>
              <a:t>430г!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проекты вчера\matematika_carica_nauk_1.jpg"/>
          <p:cNvPicPr/>
          <p:nvPr/>
        </p:nvPicPr>
        <p:blipFill>
          <a:blip r:embed="rId2" cstate="print"/>
          <a:srcRect t="226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64928">
            <a:off x="5457724" y="1743075"/>
            <a:ext cx="34512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G:\проект портф\DSC03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953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620688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Вес ранца должен составлять 10% от веса ученика.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G:\проект портф\DSC03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21177"/>
            <a:ext cx="3660846" cy="27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74929">
            <a:off x="5795873" y="496923"/>
            <a:ext cx="2809942" cy="424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47169">
            <a:off x="520832" y="501935"/>
            <a:ext cx="3906395" cy="382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952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2" y="5392"/>
            <a:ext cx="9136809" cy="685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G:\проект портф\DSC03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80296">
            <a:off x="5727256" y="695144"/>
            <a:ext cx="2814602" cy="375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проект портф\DSC03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80013">
            <a:off x="598203" y="561336"/>
            <a:ext cx="2983619" cy="39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15777"/>
            <a:ext cx="2800928" cy="363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9699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227</Words>
  <Application>Microsoft Office PowerPoint</Application>
  <PresentationFormat>Экран (4:3)</PresentationFormat>
  <Paragraphs>60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ПРОЕКТ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ПРОЕКТ-ИССЛЕДОВАНИЕ</dc:title>
  <dc:creator>Admin</dc:creator>
  <cp:lastModifiedBy>1</cp:lastModifiedBy>
  <cp:revision>41</cp:revision>
  <dcterms:created xsi:type="dcterms:W3CDTF">2012-06-08T07:56:32Z</dcterms:created>
  <dcterms:modified xsi:type="dcterms:W3CDTF">2015-10-13T19:02:54Z</dcterms:modified>
</cp:coreProperties>
</file>