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70" r:id="rId5"/>
    <p:sldId id="271" r:id="rId6"/>
    <p:sldId id="272" r:id="rId7"/>
    <p:sldId id="260" r:id="rId8"/>
    <p:sldId id="259" r:id="rId9"/>
    <p:sldId id="263" r:id="rId10"/>
    <p:sldId id="266" r:id="rId11"/>
    <p:sldId id="267" r:id="rId12"/>
    <p:sldId id="268" r:id="rId13"/>
    <p:sldId id="269" r:id="rId14"/>
  </p:sldIdLst>
  <p:sldSz cx="9144000" cy="6858000" type="screen4x3"/>
  <p:notesSz cx="6858000" cy="9525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3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DCC89A-F02B-496F-BC6A-9135118840D5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A3EF946A-32C4-4693-8161-588BC2DBD0AF}">
      <dgm:prSet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Функции</a:t>
          </a:r>
        </a:p>
      </dgm:t>
    </dgm:pt>
    <dgm:pt modelId="{30306DEA-0E10-46B9-9CFC-E49F91506912}" type="parTrans" cxnId="{A8C6D840-3407-4649-ADA9-3368DC1E85D5}">
      <dgm:prSet/>
      <dgm:spPr/>
      <dgm:t>
        <a:bodyPr/>
        <a:lstStyle/>
        <a:p>
          <a:endParaRPr lang="ru-RU"/>
        </a:p>
      </dgm:t>
    </dgm:pt>
    <dgm:pt modelId="{DD180916-AEFB-47A2-924C-F895CCC61A41}" type="sibTrans" cxnId="{A8C6D840-3407-4649-ADA9-3368DC1E85D5}">
      <dgm:prSet/>
      <dgm:spPr/>
      <dgm:t>
        <a:bodyPr/>
        <a:lstStyle/>
        <a:p>
          <a:endParaRPr lang="ru-RU"/>
        </a:p>
      </dgm:t>
    </dgm:pt>
    <dgm:pt modelId="{CC0006DB-B7B2-4819-8954-C3F11ED0540D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Информационная</a:t>
          </a:r>
        </a:p>
      </dgm:t>
    </dgm:pt>
    <dgm:pt modelId="{0DC39551-121E-479C-860C-8C899FD49FA2}" type="parTrans" cxnId="{B44A1492-60AD-4B56-9ACB-D55A405ECBC2}">
      <dgm:prSet/>
      <dgm:spPr/>
      <dgm:t>
        <a:bodyPr/>
        <a:lstStyle/>
        <a:p>
          <a:endParaRPr lang="ru-RU"/>
        </a:p>
      </dgm:t>
    </dgm:pt>
    <dgm:pt modelId="{9876C0EC-E546-4A70-8C21-295349A3E4B6}" type="sibTrans" cxnId="{B44A1492-60AD-4B56-9ACB-D55A405ECBC2}">
      <dgm:prSet/>
      <dgm:spPr/>
      <dgm:t>
        <a:bodyPr/>
        <a:lstStyle/>
        <a:p>
          <a:endParaRPr lang="ru-RU"/>
        </a:p>
      </dgm:t>
    </dgm:pt>
    <dgm:pt modelId="{65315C72-6ADB-4CA0-9A48-E9F7387A33E0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Прогнозирующая</a:t>
          </a:r>
        </a:p>
      </dgm:t>
    </dgm:pt>
    <dgm:pt modelId="{8517A3E3-BC69-4A0E-9241-62C766ED03CA}" type="parTrans" cxnId="{41BA2031-050D-40EE-B3FD-99EA5CD4570D}">
      <dgm:prSet/>
      <dgm:spPr/>
      <dgm:t>
        <a:bodyPr/>
        <a:lstStyle/>
        <a:p>
          <a:endParaRPr lang="ru-RU"/>
        </a:p>
      </dgm:t>
    </dgm:pt>
    <dgm:pt modelId="{CCA7E8B0-2CD7-41BC-900C-C47052BD8E9D}" type="sibTrans" cxnId="{41BA2031-050D-40EE-B3FD-99EA5CD4570D}">
      <dgm:prSet/>
      <dgm:spPr/>
      <dgm:t>
        <a:bodyPr/>
        <a:lstStyle/>
        <a:p>
          <a:endParaRPr lang="ru-RU"/>
        </a:p>
      </dgm:t>
    </dgm:pt>
    <dgm:pt modelId="{9D9DEA93-7B8A-4D1C-8660-8927509C1251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Оценочная</a:t>
          </a:r>
        </a:p>
      </dgm:t>
    </dgm:pt>
    <dgm:pt modelId="{0F47A9C0-990B-412F-8F0C-628E42C28182}" type="parTrans" cxnId="{EADD4AD3-4E71-4A16-BB69-2ACAF0DE3049}">
      <dgm:prSet/>
      <dgm:spPr/>
      <dgm:t>
        <a:bodyPr/>
        <a:lstStyle/>
        <a:p>
          <a:endParaRPr lang="ru-RU"/>
        </a:p>
      </dgm:t>
    </dgm:pt>
    <dgm:pt modelId="{5D3EB0E3-CB2C-4809-9F65-A5F4514D4B33}" type="sibTrans" cxnId="{EADD4AD3-4E71-4A16-BB69-2ACAF0DE3049}">
      <dgm:prSet/>
      <dgm:spPr/>
      <dgm:t>
        <a:bodyPr/>
        <a:lstStyle/>
        <a:p>
          <a:endParaRPr lang="ru-RU"/>
        </a:p>
      </dgm:t>
    </dgm:pt>
    <dgm:pt modelId="{6912189C-B7B5-4220-9511-C2044172DE62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Развивающая</a:t>
          </a:r>
        </a:p>
      </dgm:t>
    </dgm:pt>
    <dgm:pt modelId="{7B4F0CE0-4791-49B5-AE4D-8CDBA4D96E56}" type="parTrans" cxnId="{50B2991F-B734-431C-9A0E-E356A7AD649C}">
      <dgm:prSet/>
      <dgm:spPr/>
      <dgm:t>
        <a:bodyPr/>
        <a:lstStyle/>
        <a:p>
          <a:endParaRPr lang="ru-RU"/>
        </a:p>
      </dgm:t>
    </dgm:pt>
    <dgm:pt modelId="{E1B30F75-BFDC-4426-ACCA-6F53FDC6D6C6}" type="sibTrans" cxnId="{50B2991F-B734-431C-9A0E-E356A7AD649C}">
      <dgm:prSet/>
      <dgm:spPr/>
      <dgm:t>
        <a:bodyPr/>
        <a:lstStyle/>
        <a:p>
          <a:endParaRPr lang="ru-RU"/>
        </a:p>
      </dgm:t>
    </dgm:pt>
    <dgm:pt modelId="{CE58D1C5-90CD-4FE2-A0A0-F5D1958D7AA8}" type="pres">
      <dgm:prSet presAssocID="{C9DCC89A-F02B-496F-BC6A-9135118840D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A07AB20-0E52-49CD-9D30-A4E4BDD91CFA}" type="pres">
      <dgm:prSet presAssocID="{A3EF946A-32C4-4693-8161-588BC2DBD0AF}" presName="hierRoot1" presStyleCnt="0">
        <dgm:presLayoutVars>
          <dgm:hierBranch/>
        </dgm:presLayoutVars>
      </dgm:prSet>
      <dgm:spPr/>
    </dgm:pt>
    <dgm:pt modelId="{6816BB6A-E711-4CCA-B42C-9906CECB5A95}" type="pres">
      <dgm:prSet presAssocID="{A3EF946A-32C4-4693-8161-588BC2DBD0AF}" presName="rootComposite1" presStyleCnt="0"/>
      <dgm:spPr/>
    </dgm:pt>
    <dgm:pt modelId="{9A223588-5388-458B-AEE6-BE9802BB8581}" type="pres">
      <dgm:prSet presAssocID="{A3EF946A-32C4-4693-8161-588BC2DBD0AF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2C5D922-C0BF-4E81-AF16-B9CB9602299E}" type="pres">
      <dgm:prSet presAssocID="{A3EF946A-32C4-4693-8161-588BC2DBD0AF}" presName="rootConnector1" presStyleLbl="node1" presStyleIdx="0" presStyleCnt="0"/>
      <dgm:spPr/>
      <dgm:t>
        <a:bodyPr/>
        <a:lstStyle/>
        <a:p>
          <a:endParaRPr lang="ru-RU"/>
        </a:p>
      </dgm:t>
    </dgm:pt>
    <dgm:pt modelId="{864BAADF-145A-47F0-9ABC-1F8E2C7ABBEF}" type="pres">
      <dgm:prSet presAssocID="{A3EF946A-32C4-4693-8161-588BC2DBD0AF}" presName="hierChild2" presStyleCnt="0"/>
      <dgm:spPr/>
    </dgm:pt>
    <dgm:pt modelId="{E0AA6447-3CD5-4A93-96E2-E4D32A6DDD25}" type="pres">
      <dgm:prSet presAssocID="{0DC39551-121E-479C-860C-8C899FD49FA2}" presName="Name35" presStyleLbl="parChTrans1D2" presStyleIdx="0" presStyleCnt="4"/>
      <dgm:spPr/>
      <dgm:t>
        <a:bodyPr/>
        <a:lstStyle/>
        <a:p>
          <a:endParaRPr lang="ru-RU"/>
        </a:p>
      </dgm:t>
    </dgm:pt>
    <dgm:pt modelId="{5D762720-D196-4530-83FC-C9E5B974510F}" type="pres">
      <dgm:prSet presAssocID="{CC0006DB-B7B2-4819-8954-C3F11ED0540D}" presName="hierRoot2" presStyleCnt="0">
        <dgm:presLayoutVars>
          <dgm:hierBranch/>
        </dgm:presLayoutVars>
      </dgm:prSet>
      <dgm:spPr/>
    </dgm:pt>
    <dgm:pt modelId="{2FF3EF28-F1E0-47FD-8C97-79ADD522E1C7}" type="pres">
      <dgm:prSet presAssocID="{CC0006DB-B7B2-4819-8954-C3F11ED0540D}" presName="rootComposite" presStyleCnt="0"/>
      <dgm:spPr/>
    </dgm:pt>
    <dgm:pt modelId="{DDD22B74-55B8-4EFA-B618-D0FC7C742012}" type="pres">
      <dgm:prSet presAssocID="{CC0006DB-B7B2-4819-8954-C3F11ED0540D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13F320A-4BF0-42BB-B309-ABD52DC3B44F}" type="pres">
      <dgm:prSet presAssocID="{CC0006DB-B7B2-4819-8954-C3F11ED0540D}" presName="rootConnector" presStyleLbl="node2" presStyleIdx="0" presStyleCnt="4"/>
      <dgm:spPr/>
      <dgm:t>
        <a:bodyPr/>
        <a:lstStyle/>
        <a:p>
          <a:endParaRPr lang="ru-RU"/>
        </a:p>
      </dgm:t>
    </dgm:pt>
    <dgm:pt modelId="{11A56397-7813-4D7F-B5EE-5D6774526AEA}" type="pres">
      <dgm:prSet presAssocID="{CC0006DB-B7B2-4819-8954-C3F11ED0540D}" presName="hierChild4" presStyleCnt="0"/>
      <dgm:spPr/>
    </dgm:pt>
    <dgm:pt modelId="{21D40C03-9BE9-45C2-BFD8-2A5D90D3FA90}" type="pres">
      <dgm:prSet presAssocID="{CC0006DB-B7B2-4819-8954-C3F11ED0540D}" presName="hierChild5" presStyleCnt="0"/>
      <dgm:spPr/>
    </dgm:pt>
    <dgm:pt modelId="{FE8D1541-DF6B-4451-8551-78078587FF80}" type="pres">
      <dgm:prSet presAssocID="{8517A3E3-BC69-4A0E-9241-62C766ED03CA}" presName="Name35" presStyleLbl="parChTrans1D2" presStyleIdx="1" presStyleCnt="4"/>
      <dgm:spPr/>
      <dgm:t>
        <a:bodyPr/>
        <a:lstStyle/>
        <a:p>
          <a:endParaRPr lang="ru-RU"/>
        </a:p>
      </dgm:t>
    </dgm:pt>
    <dgm:pt modelId="{D598AD14-E3DC-4B98-9C8A-FB0AEF985138}" type="pres">
      <dgm:prSet presAssocID="{65315C72-6ADB-4CA0-9A48-E9F7387A33E0}" presName="hierRoot2" presStyleCnt="0">
        <dgm:presLayoutVars>
          <dgm:hierBranch/>
        </dgm:presLayoutVars>
      </dgm:prSet>
      <dgm:spPr/>
    </dgm:pt>
    <dgm:pt modelId="{5F6874B9-102B-4CA8-BA24-68F84CFE778E}" type="pres">
      <dgm:prSet presAssocID="{65315C72-6ADB-4CA0-9A48-E9F7387A33E0}" presName="rootComposite" presStyleCnt="0"/>
      <dgm:spPr/>
    </dgm:pt>
    <dgm:pt modelId="{EFB60A83-0A6E-4E84-A2D1-06EABBA18F95}" type="pres">
      <dgm:prSet presAssocID="{65315C72-6ADB-4CA0-9A48-E9F7387A33E0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E047504-C316-4B62-8609-C4736169DD42}" type="pres">
      <dgm:prSet presAssocID="{65315C72-6ADB-4CA0-9A48-E9F7387A33E0}" presName="rootConnector" presStyleLbl="node2" presStyleIdx="1" presStyleCnt="4"/>
      <dgm:spPr/>
      <dgm:t>
        <a:bodyPr/>
        <a:lstStyle/>
        <a:p>
          <a:endParaRPr lang="ru-RU"/>
        </a:p>
      </dgm:t>
    </dgm:pt>
    <dgm:pt modelId="{6F9A707E-365B-4A47-83F1-479034131F2D}" type="pres">
      <dgm:prSet presAssocID="{65315C72-6ADB-4CA0-9A48-E9F7387A33E0}" presName="hierChild4" presStyleCnt="0"/>
      <dgm:spPr/>
    </dgm:pt>
    <dgm:pt modelId="{89DC9A57-AD9F-48EE-A67C-4FB5DE31D664}" type="pres">
      <dgm:prSet presAssocID="{65315C72-6ADB-4CA0-9A48-E9F7387A33E0}" presName="hierChild5" presStyleCnt="0"/>
      <dgm:spPr/>
    </dgm:pt>
    <dgm:pt modelId="{EC556741-9BF7-42B7-B118-5302953CCFA3}" type="pres">
      <dgm:prSet presAssocID="{0F47A9C0-990B-412F-8F0C-628E42C28182}" presName="Name35" presStyleLbl="parChTrans1D2" presStyleIdx="2" presStyleCnt="4"/>
      <dgm:spPr/>
      <dgm:t>
        <a:bodyPr/>
        <a:lstStyle/>
        <a:p>
          <a:endParaRPr lang="ru-RU"/>
        </a:p>
      </dgm:t>
    </dgm:pt>
    <dgm:pt modelId="{BAD82DEA-B3AD-4DC5-85C1-700F60589A99}" type="pres">
      <dgm:prSet presAssocID="{9D9DEA93-7B8A-4D1C-8660-8927509C1251}" presName="hierRoot2" presStyleCnt="0">
        <dgm:presLayoutVars>
          <dgm:hierBranch/>
        </dgm:presLayoutVars>
      </dgm:prSet>
      <dgm:spPr/>
    </dgm:pt>
    <dgm:pt modelId="{679E4A76-1299-452E-93FF-33FA55BA031D}" type="pres">
      <dgm:prSet presAssocID="{9D9DEA93-7B8A-4D1C-8660-8927509C1251}" presName="rootComposite" presStyleCnt="0"/>
      <dgm:spPr/>
    </dgm:pt>
    <dgm:pt modelId="{383BBB08-D3C1-4D23-9346-D4080986081D}" type="pres">
      <dgm:prSet presAssocID="{9D9DEA93-7B8A-4D1C-8660-8927509C1251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20BB5AD-8238-42A2-89ED-967A71EB538D}" type="pres">
      <dgm:prSet presAssocID="{9D9DEA93-7B8A-4D1C-8660-8927509C1251}" presName="rootConnector" presStyleLbl="node2" presStyleIdx="2" presStyleCnt="4"/>
      <dgm:spPr/>
      <dgm:t>
        <a:bodyPr/>
        <a:lstStyle/>
        <a:p>
          <a:endParaRPr lang="ru-RU"/>
        </a:p>
      </dgm:t>
    </dgm:pt>
    <dgm:pt modelId="{76631804-7B32-4E15-872E-46983A6F1024}" type="pres">
      <dgm:prSet presAssocID="{9D9DEA93-7B8A-4D1C-8660-8927509C1251}" presName="hierChild4" presStyleCnt="0"/>
      <dgm:spPr/>
    </dgm:pt>
    <dgm:pt modelId="{97A68DF3-DA31-4B2C-916F-B1C58CED9BBC}" type="pres">
      <dgm:prSet presAssocID="{9D9DEA93-7B8A-4D1C-8660-8927509C1251}" presName="hierChild5" presStyleCnt="0"/>
      <dgm:spPr/>
    </dgm:pt>
    <dgm:pt modelId="{C6BFACA3-0177-47DB-9A70-585A66A16FEA}" type="pres">
      <dgm:prSet presAssocID="{7B4F0CE0-4791-49B5-AE4D-8CDBA4D96E56}" presName="Name35" presStyleLbl="parChTrans1D2" presStyleIdx="3" presStyleCnt="4"/>
      <dgm:spPr/>
      <dgm:t>
        <a:bodyPr/>
        <a:lstStyle/>
        <a:p>
          <a:endParaRPr lang="ru-RU"/>
        </a:p>
      </dgm:t>
    </dgm:pt>
    <dgm:pt modelId="{E5A490C2-B131-41C4-BBBD-284989F57821}" type="pres">
      <dgm:prSet presAssocID="{6912189C-B7B5-4220-9511-C2044172DE62}" presName="hierRoot2" presStyleCnt="0">
        <dgm:presLayoutVars>
          <dgm:hierBranch/>
        </dgm:presLayoutVars>
      </dgm:prSet>
      <dgm:spPr/>
    </dgm:pt>
    <dgm:pt modelId="{69641BF2-2739-456F-84C9-31A4D74C4E85}" type="pres">
      <dgm:prSet presAssocID="{6912189C-B7B5-4220-9511-C2044172DE62}" presName="rootComposite" presStyleCnt="0"/>
      <dgm:spPr/>
    </dgm:pt>
    <dgm:pt modelId="{C1DFC34D-6B47-436C-A28D-D53766555D6D}" type="pres">
      <dgm:prSet presAssocID="{6912189C-B7B5-4220-9511-C2044172DE62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E615669-3EB9-49E8-BD7C-D023C5C2D41C}" type="pres">
      <dgm:prSet presAssocID="{6912189C-B7B5-4220-9511-C2044172DE62}" presName="rootConnector" presStyleLbl="node2" presStyleIdx="3" presStyleCnt="4"/>
      <dgm:spPr/>
      <dgm:t>
        <a:bodyPr/>
        <a:lstStyle/>
        <a:p>
          <a:endParaRPr lang="ru-RU"/>
        </a:p>
      </dgm:t>
    </dgm:pt>
    <dgm:pt modelId="{46FED3E8-C930-4415-A57D-A6A4C69E0EA3}" type="pres">
      <dgm:prSet presAssocID="{6912189C-B7B5-4220-9511-C2044172DE62}" presName="hierChild4" presStyleCnt="0"/>
      <dgm:spPr/>
    </dgm:pt>
    <dgm:pt modelId="{DA8545F2-496B-453E-A90A-7E126AFE9CAC}" type="pres">
      <dgm:prSet presAssocID="{6912189C-B7B5-4220-9511-C2044172DE62}" presName="hierChild5" presStyleCnt="0"/>
      <dgm:spPr/>
    </dgm:pt>
    <dgm:pt modelId="{3514AE79-85A6-4698-8195-D8624EDFBAB8}" type="pres">
      <dgm:prSet presAssocID="{A3EF946A-32C4-4693-8161-588BC2DBD0AF}" presName="hierChild3" presStyleCnt="0"/>
      <dgm:spPr/>
    </dgm:pt>
  </dgm:ptLst>
  <dgm:cxnLst>
    <dgm:cxn modelId="{9ED63D2A-C4A8-4B50-BA90-ACAF4BEFD40E}" type="presOf" srcId="{7B4F0CE0-4791-49B5-AE4D-8CDBA4D96E56}" destId="{C6BFACA3-0177-47DB-9A70-585A66A16FEA}" srcOrd="0" destOrd="0" presId="urn:microsoft.com/office/officeart/2005/8/layout/orgChart1"/>
    <dgm:cxn modelId="{B15F58AD-FA76-4CA1-BA3A-D8A4C98D9E43}" type="presOf" srcId="{9D9DEA93-7B8A-4D1C-8660-8927509C1251}" destId="{383BBB08-D3C1-4D23-9346-D4080986081D}" srcOrd="0" destOrd="0" presId="urn:microsoft.com/office/officeart/2005/8/layout/orgChart1"/>
    <dgm:cxn modelId="{783401CB-0A16-47A5-B96B-61701455E266}" type="presOf" srcId="{0DC39551-121E-479C-860C-8C899FD49FA2}" destId="{E0AA6447-3CD5-4A93-96E2-E4D32A6DDD25}" srcOrd="0" destOrd="0" presId="urn:microsoft.com/office/officeart/2005/8/layout/orgChart1"/>
    <dgm:cxn modelId="{A7973288-EB62-49EA-8F8D-2D8AB4940FB4}" type="presOf" srcId="{65315C72-6ADB-4CA0-9A48-E9F7387A33E0}" destId="{DE047504-C316-4B62-8609-C4736169DD42}" srcOrd="1" destOrd="0" presId="urn:microsoft.com/office/officeart/2005/8/layout/orgChart1"/>
    <dgm:cxn modelId="{9F219364-D46F-4CDF-98FD-D5CC8841F6BA}" type="presOf" srcId="{CC0006DB-B7B2-4819-8954-C3F11ED0540D}" destId="{DDD22B74-55B8-4EFA-B618-D0FC7C742012}" srcOrd="0" destOrd="0" presId="urn:microsoft.com/office/officeart/2005/8/layout/orgChart1"/>
    <dgm:cxn modelId="{BA6483D9-C385-4DAF-96C5-DD0C1DF055A0}" type="presOf" srcId="{6912189C-B7B5-4220-9511-C2044172DE62}" destId="{C1DFC34D-6B47-436C-A28D-D53766555D6D}" srcOrd="0" destOrd="0" presId="urn:microsoft.com/office/officeart/2005/8/layout/orgChart1"/>
    <dgm:cxn modelId="{5566882B-2228-4268-96D6-6A7950D329A1}" type="presOf" srcId="{CC0006DB-B7B2-4819-8954-C3F11ED0540D}" destId="{E13F320A-4BF0-42BB-B309-ABD52DC3B44F}" srcOrd="1" destOrd="0" presId="urn:microsoft.com/office/officeart/2005/8/layout/orgChart1"/>
    <dgm:cxn modelId="{AFE09E87-8225-4108-B8D3-B16485084434}" type="presOf" srcId="{C9DCC89A-F02B-496F-BC6A-9135118840D5}" destId="{CE58D1C5-90CD-4FE2-A0A0-F5D1958D7AA8}" srcOrd="0" destOrd="0" presId="urn:microsoft.com/office/officeart/2005/8/layout/orgChart1"/>
    <dgm:cxn modelId="{F14AE401-56E8-4870-B4F5-4449FC92D8B3}" type="presOf" srcId="{0F47A9C0-990B-412F-8F0C-628E42C28182}" destId="{EC556741-9BF7-42B7-B118-5302953CCFA3}" srcOrd="0" destOrd="0" presId="urn:microsoft.com/office/officeart/2005/8/layout/orgChart1"/>
    <dgm:cxn modelId="{48AF505B-3C00-4096-8703-3CFA84A356A4}" type="presOf" srcId="{8517A3E3-BC69-4A0E-9241-62C766ED03CA}" destId="{FE8D1541-DF6B-4451-8551-78078587FF80}" srcOrd="0" destOrd="0" presId="urn:microsoft.com/office/officeart/2005/8/layout/orgChart1"/>
    <dgm:cxn modelId="{50B2991F-B734-431C-9A0E-E356A7AD649C}" srcId="{A3EF946A-32C4-4693-8161-588BC2DBD0AF}" destId="{6912189C-B7B5-4220-9511-C2044172DE62}" srcOrd="3" destOrd="0" parTransId="{7B4F0CE0-4791-49B5-AE4D-8CDBA4D96E56}" sibTransId="{E1B30F75-BFDC-4426-ACCA-6F53FDC6D6C6}"/>
    <dgm:cxn modelId="{D6C18C89-F537-49C2-9DDD-C043D7F99068}" type="presOf" srcId="{6912189C-B7B5-4220-9511-C2044172DE62}" destId="{1E615669-3EB9-49E8-BD7C-D023C5C2D41C}" srcOrd="1" destOrd="0" presId="urn:microsoft.com/office/officeart/2005/8/layout/orgChart1"/>
    <dgm:cxn modelId="{932AE8E5-63D7-40E0-B18A-7C7C500F617B}" type="presOf" srcId="{A3EF946A-32C4-4693-8161-588BC2DBD0AF}" destId="{22C5D922-C0BF-4E81-AF16-B9CB9602299E}" srcOrd="1" destOrd="0" presId="urn:microsoft.com/office/officeart/2005/8/layout/orgChart1"/>
    <dgm:cxn modelId="{BC0D843E-6101-44BF-8632-24E899F648E1}" type="presOf" srcId="{9D9DEA93-7B8A-4D1C-8660-8927509C1251}" destId="{D20BB5AD-8238-42A2-89ED-967A71EB538D}" srcOrd="1" destOrd="0" presId="urn:microsoft.com/office/officeart/2005/8/layout/orgChart1"/>
    <dgm:cxn modelId="{12CEE1BC-0352-4070-96C5-14475BF5DC4C}" type="presOf" srcId="{65315C72-6ADB-4CA0-9A48-E9F7387A33E0}" destId="{EFB60A83-0A6E-4E84-A2D1-06EABBA18F95}" srcOrd="0" destOrd="0" presId="urn:microsoft.com/office/officeart/2005/8/layout/orgChart1"/>
    <dgm:cxn modelId="{41BA2031-050D-40EE-B3FD-99EA5CD4570D}" srcId="{A3EF946A-32C4-4693-8161-588BC2DBD0AF}" destId="{65315C72-6ADB-4CA0-9A48-E9F7387A33E0}" srcOrd="1" destOrd="0" parTransId="{8517A3E3-BC69-4A0E-9241-62C766ED03CA}" sibTransId="{CCA7E8B0-2CD7-41BC-900C-C47052BD8E9D}"/>
    <dgm:cxn modelId="{A8C6D840-3407-4649-ADA9-3368DC1E85D5}" srcId="{C9DCC89A-F02B-496F-BC6A-9135118840D5}" destId="{A3EF946A-32C4-4693-8161-588BC2DBD0AF}" srcOrd="0" destOrd="0" parTransId="{30306DEA-0E10-46B9-9CFC-E49F91506912}" sibTransId="{DD180916-AEFB-47A2-924C-F895CCC61A41}"/>
    <dgm:cxn modelId="{EADD4AD3-4E71-4A16-BB69-2ACAF0DE3049}" srcId="{A3EF946A-32C4-4693-8161-588BC2DBD0AF}" destId="{9D9DEA93-7B8A-4D1C-8660-8927509C1251}" srcOrd="2" destOrd="0" parTransId="{0F47A9C0-990B-412F-8F0C-628E42C28182}" sibTransId="{5D3EB0E3-CB2C-4809-9F65-A5F4514D4B33}"/>
    <dgm:cxn modelId="{B44A1492-60AD-4B56-9ACB-D55A405ECBC2}" srcId="{A3EF946A-32C4-4693-8161-588BC2DBD0AF}" destId="{CC0006DB-B7B2-4819-8954-C3F11ED0540D}" srcOrd="0" destOrd="0" parTransId="{0DC39551-121E-479C-860C-8C899FD49FA2}" sibTransId="{9876C0EC-E546-4A70-8C21-295349A3E4B6}"/>
    <dgm:cxn modelId="{6258D00D-CE98-48B8-8767-BFC34FF0D6AD}" type="presOf" srcId="{A3EF946A-32C4-4693-8161-588BC2DBD0AF}" destId="{9A223588-5388-458B-AEE6-BE9802BB8581}" srcOrd="0" destOrd="0" presId="urn:microsoft.com/office/officeart/2005/8/layout/orgChart1"/>
    <dgm:cxn modelId="{6D5F1AE7-A5E1-4856-B5DD-5083899CF6F0}" type="presParOf" srcId="{CE58D1C5-90CD-4FE2-A0A0-F5D1958D7AA8}" destId="{9A07AB20-0E52-49CD-9D30-A4E4BDD91CFA}" srcOrd="0" destOrd="0" presId="urn:microsoft.com/office/officeart/2005/8/layout/orgChart1"/>
    <dgm:cxn modelId="{C2CBB645-0A9E-4526-8169-9695390ED6F3}" type="presParOf" srcId="{9A07AB20-0E52-49CD-9D30-A4E4BDD91CFA}" destId="{6816BB6A-E711-4CCA-B42C-9906CECB5A95}" srcOrd="0" destOrd="0" presId="urn:microsoft.com/office/officeart/2005/8/layout/orgChart1"/>
    <dgm:cxn modelId="{A352BFFF-35D9-45C7-8AF1-9139CCD286FE}" type="presParOf" srcId="{6816BB6A-E711-4CCA-B42C-9906CECB5A95}" destId="{9A223588-5388-458B-AEE6-BE9802BB8581}" srcOrd="0" destOrd="0" presId="urn:microsoft.com/office/officeart/2005/8/layout/orgChart1"/>
    <dgm:cxn modelId="{EE3C059F-7380-496F-A025-DE223B154297}" type="presParOf" srcId="{6816BB6A-E711-4CCA-B42C-9906CECB5A95}" destId="{22C5D922-C0BF-4E81-AF16-B9CB9602299E}" srcOrd="1" destOrd="0" presId="urn:microsoft.com/office/officeart/2005/8/layout/orgChart1"/>
    <dgm:cxn modelId="{90979A65-5457-45A0-9EA6-A2D335D8F93E}" type="presParOf" srcId="{9A07AB20-0E52-49CD-9D30-A4E4BDD91CFA}" destId="{864BAADF-145A-47F0-9ABC-1F8E2C7ABBEF}" srcOrd="1" destOrd="0" presId="urn:microsoft.com/office/officeart/2005/8/layout/orgChart1"/>
    <dgm:cxn modelId="{82153BA8-76CC-4ACA-BC45-F9410B38E7AC}" type="presParOf" srcId="{864BAADF-145A-47F0-9ABC-1F8E2C7ABBEF}" destId="{E0AA6447-3CD5-4A93-96E2-E4D32A6DDD25}" srcOrd="0" destOrd="0" presId="urn:microsoft.com/office/officeart/2005/8/layout/orgChart1"/>
    <dgm:cxn modelId="{C3668A5E-7934-428D-88D1-BB48ACE49C3E}" type="presParOf" srcId="{864BAADF-145A-47F0-9ABC-1F8E2C7ABBEF}" destId="{5D762720-D196-4530-83FC-C9E5B974510F}" srcOrd="1" destOrd="0" presId="urn:microsoft.com/office/officeart/2005/8/layout/orgChart1"/>
    <dgm:cxn modelId="{591E237D-35EC-4C42-A013-4E1862DE372F}" type="presParOf" srcId="{5D762720-D196-4530-83FC-C9E5B974510F}" destId="{2FF3EF28-F1E0-47FD-8C97-79ADD522E1C7}" srcOrd="0" destOrd="0" presId="urn:microsoft.com/office/officeart/2005/8/layout/orgChart1"/>
    <dgm:cxn modelId="{9A2AEB43-8008-4474-9907-8F861D7E1EC5}" type="presParOf" srcId="{2FF3EF28-F1E0-47FD-8C97-79ADD522E1C7}" destId="{DDD22B74-55B8-4EFA-B618-D0FC7C742012}" srcOrd="0" destOrd="0" presId="urn:microsoft.com/office/officeart/2005/8/layout/orgChart1"/>
    <dgm:cxn modelId="{F2A633CC-4A70-4E2C-B64F-54E94D5B86BD}" type="presParOf" srcId="{2FF3EF28-F1E0-47FD-8C97-79ADD522E1C7}" destId="{E13F320A-4BF0-42BB-B309-ABD52DC3B44F}" srcOrd="1" destOrd="0" presId="urn:microsoft.com/office/officeart/2005/8/layout/orgChart1"/>
    <dgm:cxn modelId="{E2E3C55A-B6DA-42A9-9366-526BD73D0042}" type="presParOf" srcId="{5D762720-D196-4530-83FC-C9E5B974510F}" destId="{11A56397-7813-4D7F-B5EE-5D6774526AEA}" srcOrd="1" destOrd="0" presId="urn:microsoft.com/office/officeart/2005/8/layout/orgChart1"/>
    <dgm:cxn modelId="{B7A6573A-AE46-4B36-8218-CE6D11D7DFB3}" type="presParOf" srcId="{5D762720-D196-4530-83FC-C9E5B974510F}" destId="{21D40C03-9BE9-45C2-BFD8-2A5D90D3FA90}" srcOrd="2" destOrd="0" presId="urn:microsoft.com/office/officeart/2005/8/layout/orgChart1"/>
    <dgm:cxn modelId="{4D5B5854-E8C2-4F80-B3FE-03779599BC81}" type="presParOf" srcId="{864BAADF-145A-47F0-9ABC-1F8E2C7ABBEF}" destId="{FE8D1541-DF6B-4451-8551-78078587FF80}" srcOrd="2" destOrd="0" presId="urn:microsoft.com/office/officeart/2005/8/layout/orgChart1"/>
    <dgm:cxn modelId="{36F9D268-988E-48D8-AF4D-B30512CFE905}" type="presParOf" srcId="{864BAADF-145A-47F0-9ABC-1F8E2C7ABBEF}" destId="{D598AD14-E3DC-4B98-9C8A-FB0AEF985138}" srcOrd="3" destOrd="0" presId="urn:microsoft.com/office/officeart/2005/8/layout/orgChart1"/>
    <dgm:cxn modelId="{BEABD29E-66CD-4DB9-997E-857E6F95F3EF}" type="presParOf" srcId="{D598AD14-E3DC-4B98-9C8A-FB0AEF985138}" destId="{5F6874B9-102B-4CA8-BA24-68F84CFE778E}" srcOrd="0" destOrd="0" presId="urn:microsoft.com/office/officeart/2005/8/layout/orgChart1"/>
    <dgm:cxn modelId="{08F6BD47-8C96-40BE-A594-5E0203638CE7}" type="presParOf" srcId="{5F6874B9-102B-4CA8-BA24-68F84CFE778E}" destId="{EFB60A83-0A6E-4E84-A2D1-06EABBA18F95}" srcOrd="0" destOrd="0" presId="urn:microsoft.com/office/officeart/2005/8/layout/orgChart1"/>
    <dgm:cxn modelId="{853B915A-0649-4213-A834-75FCDD08AC6A}" type="presParOf" srcId="{5F6874B9-102B-4CA8-BA24-68F84CFE778E}" destId="{DE047504-C316-4B62-8609-C4736169DD42}" srcOrd="1" destOrd="0" presId="urn:microsoft.com/office/officeart/2005/8/layout/orgChart1"/>
    <dgm:cxn modelId="{72F56708-34F2-43D5-BA7C-EB5373EDE82C}" type="presParOf" srcId="{D598AD14-E3DC-4B98-9C8A-FB0AEF985138}" destId="{6F9A707E-365B-4A47-83F1-479034131F2D}" srcOrd="1" destOrd="0" presId="urn:microsoft.com/office/officeart/2005/8/layout/orgChart1"/>
    <dgm:cxn modelId="{DA723FC9-50C9-4407-83F1-182A297C9555}" type="presParOf" srcId="{D598AD14-E3DC-4B98-9C8A-FB0AEF985138}" destId="{89DC9A57-AD9F-48EE-A67C-4FB5DE31D664}" srcOrd="2" destOrd="0" presId="urn:microsoft.com/office/officeart/2005/8/layout/orgChart1"/>
    <dgm:cxn modelId="{93751921-A38D-4B80-8E4D-B21EB45DCCD1}" type="presParOf" srcId="{864BAADF-145A-47F0-9ABC-1F8E2C7ABBEF}" destId="{EC556741-9BF7-42B7-B118-5302953CCFA3}" srcOrd="4" destOrd="0" presId="urn:microsoft.com/office/officeart/2005/8/layout/orgChart1"/>
    <dgm:cxn modelId="{B5C6962C-F19B-446B-8222-5289B0CB9736}" type="presParOf" srcId="{864BAADF-145A-47F0-9ABC-1F8E2C7ABBEF}" destId="{BAD82DEA-B3AD-4DC5-85C1-700F60589A99}" srcOrd="5" destOrd="0" presId="urn:microsoft.com/office/officeart/2005/8/layout/orgChart1"/>
    <dgm:cxn modelId="{9C31C647-FE9F-4E68-B3B5-F991061B1707}" type="presParOf" srcId="{BAD82DEA-B3AD-4DC5-85C1-700F60589A99}" destId="{679E4A76-1299-452E-93FF-33FA55BA031D}" srcOrd="0" destOrd="0" presId="urn:microsoft.com/office/officeart/2005/8/layout/orgChart1"/>
    <dgm:cxn modelId="{8512CA0B-E217-4ED6-B23E-70849F8DA24E}" type="presParOf" srcId="{679E4A76-1299-452E-93FF-33FA55BA031D}" destId="{383BBB08-D3C1-4D23-9346-D4080986081D}" srcOrd="0" destOrd="0" presId="urn:microsoft.com/office/officeart/2005/8/layout/orgChart1"/>
    <dgm:cxn modelId="{7DC33E54-BE90-4ED1-8B3F-CFBAE5A9C580}" type="presParOf" srcId="{679E4A76-1299-452E-93FF-33FA55BA031D}" destId="{D20BB5AD-8238-42A2-89ED-967A71EB538D}" srcOrd="1" destOrd="0" presId="urn:microsoft.com/office/officeart/2005/8/layout/orgChart1"/>
    <dgm:cxn modelId="{68E0380A-18A5-49AD-BC44-A1EED33C360C}" type="presParOf" srcId="{BAD82DEA-B3AD-4DC5-85C1-700F60589A99}" destId="{76631804-7B32-4E15-872E-46983A6F1024}" srcOrd="1" destOrd="0" presId="urn:microsoft.com/office/officeart/2005/8/layout/orgChart1"/>
    <dgm:cxn modelId="{EF35346C-1776-40D7-BEDE-BA5181C35135}" type="presParOf" srcId="{BAD82DEA-B3AD-4DC5-85C1-700F60589A99}" destId="{97A68DF3-DA31-4B2C-916F-B1C58CED9BBC}" srcOrd="2" destOrd="0" presId="urn:microsoft.com/office/officeart/2005/8/layout/orgChart1"/>
    <dgm:cxn modelId="{0784D309-3541-4BFF-93F4-93E157C7040A}" type="presParOf" srcId="{864BAADF-145A-47F0-9ABC-1F8E2C7ABBEF}" destId="{C6BFACA3-0177-47DB-9A70-585A66A16FEA}" srcOrd="6" destOrd="0" presId="urn:microsoft.com/office/officeart/2005/8/layout/orgChart1"/>
    <dgm:cxn modelId="{6DE488F6-1980-4C23-B2A7-911501990DAC}" type="presParOf" srcId="{864BAADF-145A-47F0-9ABC-1F8E2C7ABBEF}" destId="{E5A490C2-B131-41C4-BBBD-284989F57821}" srcOrd="7" destOrd="0" presId="urn:microsoft.com/office/officeart/2005/8/layout/orgChart1"/>
    <dgm:cxn modelId="{7B4FB262-8A31-4F5C-9F19-593FCE2332EB}" type="presParOf" srcId="{E5A490C2-B131-41C4-BBBD-284989F57821}" destId="{69641BF2-2739-456F-84C9-31A4D74C4E85}" srcOrd="0" destOrd="0" presId="urn:microsoft.com/office/officeart/2005/8/layout/orgChart1"/>
    <dgm:cxn modelId="{BEE9FC45-5948-4C21-BB5E-60182C9821E2}" type="presParOf" srcId="{69641BF2-2739-456F-84C9-31A4D74C4E85}" destId="{C1DFC34D-6B47-436C-A28D-D53766555D6D}" srcOrd="0" destOrd="0" presId="urn:microsoft.com/office/officeart/2005/8/layout/orgChart1"/>
    <dgm:cxn modelId="{8DF35DB8-E099-4A26-932D-DE379B95B57A}" type="presParOf" srcId="{69641BF2-2739-456F-84C9-31A4D74C4E85}" destId="{1E615669-3EB9-49E8-BD7C-D023C5C2D41C}" srcOrd="1" destOrd="0" presId="urn:microsoft.com/office/officeart/2005/8/layout/orgChart1"/>
    <dgm:cxn modelId="{B6AC818C-1133-456E-A13A-BB2D2592F122}" type="presParOf" srcId="{E5A490C2-B131-41C4-BBBD-284989F57821}" destId="{46FED3E8-C930-4415-A57D-A6A4C69E0EA3}" srcOrd="1" destOrd="0" presId="urn:microsoft.com/office/officeart/2005/8/layout/orgChart1"/>
    <dgm:cxn modelId="{47EE459D-9EB5-4AF0-B8F9-1089975B670A}" type="presParOf" srcId="{E5A490C2-B131-41C4-BBBD-284989F57821}" destId="{DA8545F2-496B-453E-A90A-7E126AFE9CAC}" srcOrd="2" destOrd="0" presId="urn:microsoft.com/office/officeart/2005/8/layout/orgChart1"/>
    <dgm:cxn modelId="{907ED099-8499-4379-BF23-A4BBC3C00294}" type="presParOf" srcId="{9A07AB20-0E52-49CD-9D30-A4E4BDD91CFA}" destId="{3514AE79-85A6-4698-8195-D8624EDFBAB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BFACA3-0177-47DB-9A70-585A66A16FEA}">
      <dsp:nvSpPr>
        <dsp:cNvPr id="0" name=""/>
        <dsp:cNvSpPr/>
      </dsp:nvSpPr>
      <dsp:spPr>
        <a:xfrm>
          <a:off x="4079081" y="1556666"/>
          <a:ext cx="3194761" cy="3696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820"/>
              </a:lnTo>
              <a:lnTo>
                <a:pt x="3194761" y="184820"/>
              </a:lnTo>
              <a:lnTo>
                <a:pt x="3194761" y="36964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556741-9BF7-42B7-B118-5302953CCFA3}">
      <dsp:nvSpPr>
        <dsp:cNvPr id="0" name=""/>
        <dsp:cNvSpPr/>
      </dsp:nvSpPr>
      <dsp:spPr>
        <a:xfrm>
          <a:off x="4079081" y="1556666"/>
          <a:ext cx="1064920" cy="3696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820"/>
              </a:lnTo>
              <a:lnTo>
                <a:pt x="1064920" y="184820"/>
              </a:lnTo>
              <a:lnTo>
                <a:pt x="1064920" y="36964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8D1541-DF6B-4451-8551-78078587FF80}">
      <dsp:nvSpPr>
        <dsp:cNvPr id="0" name=""/>
        <dsp:cNvSpPr/>
      </dsp:nvSpPr>
      <dsp:spPr>
        <a:xfrm>
          <a:off x="3014160" y="1556666"/>
          <a:ext cx="1064920" cy="369641"/>
        </a:xfrm>
        <a:custGeom>
          <a:avLst/>
          <a:gdLst/>
          <a:ahLst/>
          <a:cxnLst/>
          <a:rect l="0" t="0" r="0" b="0"/>
          <a:pathLst>
            <a:path>
              <a:moveTo>
                <a:pt x="1064920" y="0"/>
              </a:moveTo>
              <a:lnTo>
                <a:pt x="1064920" y="184820"/>
              </a:lnTo>
              <a:lnTo>
                <a:pt x="0" y="184820"/>
              </a:lnTo>
              <a:lnTo>
                <a:pt x="0" y="36964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AA6447-3CD5-4A93-96E2-E4D32A6DDD25}">
      <dsp:nvSpPr>
        <dsp:cNvPr id="0" name=""/>
        <dsp:cNvSpPr/>
      </dsp:nvSpPr>
      <dsp:spPr>
        <a:xfrm>
          <a:off x="884319" y="1556666"/>
          <a:ext cx="3194761" cy="369641"/>
        </a:xfrm>
        <a:custGeom>
          <a:avLst/>
          <a:gdLst/>
          <a:ahLst/>
          <a:cxnLst/>
          <a:rect l="0" t="0" r="0" b="0"/>
          <a:pathLst>
            <a:path>
              <a:moveTo>
                <a:pt x="3194761" y="0"/>
              </a:moveTo>
              <a:lnTo>
                <a:pt x="3194761" y="184820"/>
              </a:lnTo>
              <a:lnTo>
                <a:pt x="0" y="184820"/>
              </a:lnTo>
              <a:lnTo>
                <a:pt x="0" y="36964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223588-5388-458B-AEE6-BE9802BB8581}">
      <dsp:nvSpPr>
        <dsp:cNvPr id="0" name=""/>
        <dsp:cNvSpPr/>
      </dsp:nvSpPr>
      <dsp:spPr>
        <a:xfrm>
          <a:off x="3198981" y="676566"/>
          <a:ext cx="1760199" cy="880099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5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Функции</a:t>
          </a:r>
        </a:p>
      </dsp:txBody>
      <dsp:txXfrm>
        <a:off x="3198981" y="676566"/>
        <a:ext cx="1760199" cy="880099"/>
      </dsp:txXfrm>
    </dsp:sp>
    <dsp:sp modelId="{DDD22B74-55B8-4EFA-B618-D0FC7C742012}">
      <dsp:nvSpPr>
        <dsp:cNvPr id="0" name=""/>
        <dsp:cNvSpPr/>
      </dsp:nvSpPr>
      <dsp:spPr>
        <a:xfrm>
          <a:off x="4219" y="1926308"/>
          <a:ext cx="1760199" cy="880099"/>
        </a:xfrm>
        <a:prstGeom prst="rect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5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Информационная</a:t>
          </a:r>
        </a:p>
      </dsp:txBody>
      <dsp:txXfrm>
        <a:off x="4219" y="1926308"/>
        <a:ext cx="1760199" cy="880099"/>
      </dsp:txXfrm>
    </dsp:sp>
    <dsp:sp modelId="{EFB60A83-0A6E-4E84-A2D1-06EABBA18F95}">
      <dsp:nvSpPr>
        <dsp:cNvPr id="0" name=""/>
        <dsp:cNvSpPr/>
      </dsp:nvSpPr>
      <dsp:spPr>
        <a:xfrm>
          <a:off x="2134061" y="1926308"/>
          <a:ext cx="1760199" cy="880099"/>
        </a:xfrm>
        <a:prstGeom prst="rect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5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Прогнозирующая</a:t>
          </a:r>
        </a:p>
      </dsp:txBody>
      <dsp:txXfrm>
        <a:off x="2134061" y="1926308"/>
        <a:ext cx="1760199" cy="880099"/>
      </dsp:txXfrm>
    </dsp:sp>
    <dsp:sp modelId="{383BBB08-D3C1-4D23-9346-D4080986081D}">
      <dsp:nvSpPr>
        <dsp:cNvPr id="0" name=""/>
        <dsp:cNvSpPr/>
      </dsp:nvSpPr>
      <dsp:spPr>
        <a:xfrm>
          <a:off x="4263902" y="1926308"/>
          <a:ext cx="1760199" cy="880099"/>
        </a:xfrm>
        <a:prstGeom prst="rect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5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Оценочная</a:t>
          </a:r>
        </a:p>
      </dsp:txBody>
      <dsp:txXfrm>
        <a:off x="4263902" y="1926308"/>
        <a:ext cx="1760199" cy="880099"/>
      </dsp:txXfrm>
    </dsp:sp>
    <dsp:sp modelId="{C1DFC34D-6B47-436C-A28D-D53766555D6D}">
      <dsp:nvSpPr>
        <dsp:cNvPr id="0" name=""/>
        <dsp:cNvSpPr/>
      </dsp:nvSpPr>
      <dsp:spPr>
        <a:xfrm>
          <a:off x="6393743" y="1926308"/>
          <a:ext cx="1760199" cy="880099"/>
        </a:xfrm>
        <a:prstGeom prst="rect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5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Развивающая</a:t>
          </a:r>
        </a:p>
      </dsp:txBody>
      <dsp:txXfrm>
        <a:off x="6393743" y="1926308"/>
        <a:ext cx="1760199" cy="8800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B773A-858B-4ACA-997D-B254E9562280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23.03.2015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1C146-BA75-4B7B-86BB-71441EB82E5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3606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5526D9D-C853-4EC9-AB8A-DFB8E7C602A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0021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33762"/>
            <a:ext cx="1127845" cy="1179014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869160"/>
            <a:ext cx="1259632" cy="183433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  <p:sldLayoutId id="2147483656" r:id="rId3"/>
    <p:sldLayoutId id="2147483657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7200" b="1" dirty="0">
                <a:solidFill>
                  <a:prstClr val="black"/>
                </a:solidFill>
                <a:latin typeface="Constantia"/>
              </a:rPr>
              <a:t>Д</a:t>
            </a:r>
            <a:r>
              <a:rPr lang="ru-RU" sz="7200" b="1" dirty="0" smtClean="0">
                <a:solidFill>
                  <a:prstClr val="black"/>
                </a:solidFill>
                <a:latin typeface="Constantia"/>
              </a:rPr>
              <a:t>иагностика развития УУД</a:t>
            </a:r>
            <a:endParaRPr lang="ru-RU" sz="8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Презентацию выполнила учитель</a:t>
            </a:r>
          </a:p>
          <a:p>
            <a:r>
              <a:rPr lang="ru-RU" dirty="0" err="1" smtClean="0"/>
              <a:t>Пелеговской</a:t>
            </a:r>
            <a:r>
              <a:rPr lang="ru-RU" dirty="0" smtClean="0"/>
              <a:t> </a:t>
            </a:r>
            <a:r>
              <a:rPr lang="ru-RU" dirty="0" err="1" smtClean="0"/>
              <a:t>оош</a:t>
            </a:r>
            <a:endParaRPr lang="ru-RU" dirty="0" smtClean="0"/>
          </a:p>
          <a:p>
            <a:r>
              <a:rPr lang="ru-RU" dirty="0" smtClean="0"/>
              <a:t>Смирнова Н.Ф.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0490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>
                <a:solidFill>
                  <a:srgbClr val="FF0000"/>
                </a:solidFill>
              </a:rPr>
              <a:t>Педагогические приёмы</a:t>
            </a:r>
          </a:p>
        </p:txBody>
      </p:sp>
      <p:graphicFrame>
        <p:nvGraphicFramePr>
          <p:cNvPr id="32818" name="Group 5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5868833"/>
              </p:ext>
            </p:extLst>
          </p:nvPr>
        </p:nvGraphicFramePr>
        <p:xfrm>
          <a:off x="179388" y="1600200"/>
          <a:ext cx="8507412" cy="4754880"/>
        </p:xfrm>
        <a:graphic>
          <a:graphicData uri="http://schemas.openxmlformats.org/drawingml/2006/table">
            <a:tbl>
              <a:tblPr/>
              <a:tblGrid>
                <a:gridCol w="1557337"/>
                <a:gridCol w="2835275"/>
                <a:gridCol w="4114800"/>
              </a:tblGrid>
              <a:tr h="5334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УУД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Приемы педагогической техники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Результаты развития УУД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16313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Личностные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 </a:t>
                      </a:r>
                      <a:b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Задание массивом.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Выход за пределы.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Отсроченная реакция. 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Лови ошибку.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Театрализация. 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Идеальное задание.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Смыслообразование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— установление учащимися связи между целью учебной деятельности и ее мотивом. </a:t>
                      </a:r>
                      <a:b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Нравственно-этическая ориентация, в том числе и оценивание усваиваемого содержания. Самоопределение. </a:t>
                      </a:r>
                      <a:b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Самоопределение, </a:t>
                      </a: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смыслообразование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853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940" name="Group 7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9046475"/>
              </p:ext>
            </p:extLst>
          </p:nvPr>
        </p:nvGraphicFramePr>
        <p:xfrm>
          <a:off x="250825" y="260350"/>
          <a:ext cx="8507413" cy="6540183"/>
        </p:xfrm>
        <a:graphic>
          <a:graphicData uri="http://schemas.openxmlformats.org/drawingml/2006/table">
            <a:tbl>
              <a:tblPr/>
              <a:tblGrid>
                <a:gridCol w="1557338"/>
                <a:gridCol w="2835275"/>
                <a:gridCol w="4114800"/>
              </a:tblGrid>
              <a:tr h="10080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УУД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Приемы педагогической техники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Результаты развития УУД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16313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Регулятивные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 </a:t>
                      </a:r>
                      <a:b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«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Лист защиты»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Обсуждаем домашнее задание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Резюме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Вход в урок 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Идеальный опрос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 Отсроченная реакция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Вопрос к тексту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Лови ошибку</a:t>
                      </a:r>
                      <a:b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</a:b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 Повторяем с контролем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Знакомьтесь с критериями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Показательный ответ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Саморегуляция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 как способность к преодолению препятствий. </a:t>
                      </a:r>
                      <a:b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</a:b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Оценка — выделение и осознание учащимися того, что уже усвоено и что еще нужно усвоить, осознание качества и уровня усвоения. Прогнозирование, контроль, коррекция, оценка.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Саморегуляция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 как способность к мобилизации сил, к волевому усилию. </a:t>
                      </a:r>
                      <a:b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</a:b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Контроль в форме сличения способа действия и его результата с заданным эталоном для обнаружения отклонений и отличий от эталона. Планирование, коррекция. </a:t>
                      </a:r>
                      <a:b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</a:b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Целеполагание как постановка учебной задачи на основе соотнесения того/что уже известно и усвоено учащимися, и того, что еще неизвестно. Контроль в форме сличения способа действия и его результата с заданным эталоном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2590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930" name="Group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632306"/>
              </p:ext>
            </p:extLst>
          </p:nvPr>
        </p:nvGraphicFramePr>
        <p:xfrm>
          <a:off x="250825" y="512763"/>
          <a:ext cx="8642350" cy="5852160"/>
        </p:xfrm>
        <a:graphic>
          <a:graphicData uri="http://schemas.openxmlformats.org/drawingml/2006/table">
            <a:tbl>
              <a:tblPr/>
              <a:tblGrid>
                <a:gridCol w="1584325"/>
                <a:gridCol w="2241550"/>
                <a:gridCol w="4816475"/>
              </a:tblGrid>
              <a:tr h="52927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Познавательные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Свои примеры. </a:t>
                      </a:r>
                      <a:b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Удивляй. </a:t>
                      </a:r>
                      <a:b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Фантастическая добавка. Пересечение тем. </a:t>
                      </a:r>
                      <a:b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Дай себе помочь. </a:t>
                      </a:r>
                      <a:b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Повторяем с контролем. </a:t>
                      </a:r>
                      <a:b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"Да" и "Нет“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говорите. </a:t>
                      </a:r>
                      <a:b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Опрос "по цепочке". </a:t>
                      </a:r>
                      <a:b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Опрос-итог. </a:t>
                      </a:r>
                      <a:b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Тренировочная контрольная работа. </a:t>
                      </a:r>
                      <a:b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Блицконтрольная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Поиск и выделение необходимой информации; рефлексия способов и условий действия, контроль и оценка процесса и результатов деятельности. </a:t>
                      </a:r>
                      <a:b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Самостоятельное создание алгоритмов деятельности при решении проблем творческого и поискового характера. </a:t>
                      </a:r>
                      <a:b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Общеучебные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универсальные действия — поиск и выделение необходимой информации, структурирование знаний. </a:t>
                      </a:r>
                      <a:b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Логические универсальные действия: построение логической цепи рассуждений; подведение под понятие, выведение следствий. </a:t>
                      </a:r>
                      <a:b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Общеучебные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универсальные действия (рефлексия способов и условий действия, контроль и оценка процесса и результатов деятельности)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3115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957" name="Group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4769187"/>
              </p:ext>
            </p:extLst>
          </p:nvPr>
        </p:nvGraphicFramePr>
        <p:xfrm>
          <a:off x="179388" y="765175"/>
          <a:ext cx="8507412" cy="4884738"/>
        </p:xfrm>
        <a:graphic>
          <a:graphicData uri="http://schemas.openxmlformats.org/drawingml/2006/table">
            <a:tbl>
              <a:tblPr/>
              <a:tblGrid>
                <a:gridCol w="2016125"/>
                <a:gridCol w="2376487"/>
                <a:gridCol w="4114800"/>
              </a:tblGrid>
              <a:tr h="13684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УУД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Приемы педагогической техники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Результаты развития УУД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16313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Коммуникативные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Взаимоопрос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Организация работы в группах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"Да" и "Нет" говорите. 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Советуйтесь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Планирование учебного сотрудничества со сверстниками, постановка вопросов — инициативное сотрудничество в поиске и сборе информации, умение полно и точно выражать свои мысли. Планирование учебного сотрудничества с учителем, инициативное сотрудничество в поиске и сборе информации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8346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  <a:defRPr/>
            </a:pPr>
            <a:r>
              <a:rPr lang="ru-RU" b="1" dirty="0">
                <a:solidFill>
                  <a:schemeClr val="tx2"/>
                </a:solidFill>
              </a:rPr>
              <a:t>Как должен быть построен процесс</a:t>
            </a:r>
          </a:p>
          <a:p>
            <a:pPr>
              <a:buNone/>
              <a:defRPr/>
            </a:pPr>
            <a:r>
              <a:rPr lang="ru-RU" b="1" dirty="0">
                <a:solidFill>
                  <a:schemeClr val="tx2"/>
                </a:solidFill>
              </a:rPr>
              <a:t>	дифференцированного  обучения,   чтобы</a:t>
            </a:r>
          </a:p>
          <a:p>
            <a:pPr>
              <a:buNone/>
              <a:defRPr/>
            </a:pPr>
            <a:r>
              <a:rPr lang="ru-RU" b="1" dirty="0">
                <a:solidFill>
                  <a:schemeClr val="tx2"/>
                </a:solidFill>
              </a:rPr>
              <a:t>	учитель реально мог учесть особенности и</a:t>
            </a:r>
          </a:p>
          <a:p>
            <a:pPr>
              <a:buNone/>
              <a:defRPr/>
            </a:pPr>
            <a:r>
              <a:rPr lang="ru-RU" b="1" dirty="0">
                <a:solidFill>
                  <a:schemeClr val="tx2"/>
                </a:solidFill>
              </a:rPr>
              <a:t>               возможности своих учеников?</a:t>
            </a:r>
          </a:p>
          <a:p>
            <a:pPr>
              <a:buNone/>
              <a:defRPr/>
            </a:pPr>
            <a:r>
              <a:rPr lang="ru-RU" b="1" dirty="0">
                <a:solidFill>
                  <a:schemeClr val="tx2"/>
                </a:solidFill>
              </a:rPr>
              <a:t> </a:t>
            </a:r>
          </a:p>
          <a:p>
            <a:pPr>
              <a:buNone/>
              <a:defRPr/>
            </a:pPr>
            <a:r>
              <a:rPr lang="ru-RU" b="1" dirty="0">
                <a:solidFill>
                  <a:schemeClr val="tx2"/>
                </a:solidFill>
              </a:rPr>
              <a:t>Принципиальным основанием такого </a:t>
            </a:r>
          </a:p>
          <a:p>
            <a:pPr>
              <a:buNone/>
              <a:defRPr/>
            </a:pPr>
            <a:r>
              <a:rPr lang="ru-RU" b="1" dirty="0">
                <a:solidFill>
                  <a:schemeClr val="tx2"/>
                </a:solidFill>
              </a:rPr>
              <a:t>процесса должна быть  </a:t>
            </a:r>
          </a:p>
          <a:p>
            <a:pPr>
              <a:buNone/>
              <a:defRPr/>
            </a:pPr>
            <a:r>
              <a:rPr lang="ru-RU" dirty="0">
                <a:solidFill>
                  <a:schemeClr val="tx2"/>
                </a:solidFill>
              </a:rPr>
              <a:t>					</a:t>
            </a:r>
          </a:p>
          <a:p>
            <a:pPr>
              <a:buNone/>
              <a:defRPr/>
            </a:pPr>
            <a:r>
              <a:rPr lang="ru-RU" dirty="0">
                <a:solidFill>
                  <a:schemeClr val="tx2"/>
                </a:solidFill>
              </a:rPr>
              <a:t>				</a:t>
            </a:r>
            <a:r>
              <a:rPr lang="ru-RU" b="1" u="sng" dirty="0">
                <a:solidFill>
                  <a:schemeClr val="tx2"/>
                </a:solidFill>
              </a:rPr>
              <a:t>педагогическая диагностика.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0787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476673"/>
            <a:ext cx="7704856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4400" b="1" dirty="0" smtClean="0">
              <a:solidFill>
                <a:srgbClr val="FF000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400" b="1" dirty="0" smtClean="0">
                <a:solidFill>
                  <a:srgbClr val="FF0000"/>
                </a:solidFill>
              </a:rPr>
              <a:t>Диагностика развития УУД</a:t>
            </a:r>
            <a:r>
              <a:rPr lang="ru-RU" sz="4400" b="1" dirty="0">
                <a:solidFill>
                  <a:srgbClr val="FF0000"/>
                </a:solidFill>
              </a:rPr>
              <a:t>– это </a:t>
            </a:r>
            <a:r>
              <a:rPr lang="ru-RU" sz="4400" b="1" dirty="0" smtClean="0">
                <a:solidFill>
                  <a:srgbClr val="FF0000"/>
                </a:solidFill>
              </a:rPr>
              <a:t>совокупность </a:t>
            </a:r>
            <a:r>
              <a:rPr lang="ru-RU" sz="4400" b="1" dirty="0">
                <a:solidFill>
                  <a:srgbClr val="FF0000"/>
                </a:solidFill>
              </a:rPr>
              <a:t>специально </a:t>
            </a:r>
            <a:r>
              <a:rPr lang="ru-RU" sz="4400" b="1" dirty="0" smtClean="0">
                <a:solidFill>
                  <a:srgbClr val="FF0000"/>
                </a:solidFill>
              </a:rPr>
              <a:t>подобранных </a:t>
            </a:r>
            <a:r>
              <a:rPr lang="ru-RU" sz="4400" b="1" dirty="0">
                <a:solidFill>
                  <a:srgbClr val="FF0000"/>
                </a:solidFill>
              </a:rPr>
              <a:t>и </a:t>
            </a:r>
            <a:r>
              <a:rPr lang="ru-RU" sz="4800" b="1" dirty="0">
                <a:solidFill>
                  <a:srgbClr val="FF0000"/>
                </a:solidFill>
              </a:rPr>
              <a:t>систематизированных</a:t>
            </a:r>
            <a:r>
              <a:rPr lang="ru-RU" sz="4400" b="1" dirty="0">
                <a:solidFill>
                  <a:srgbClr val="FF0000"/>
                </a:solidFill>
              </a:rPr>
              <a:t> заданий, которые позволяют</a:t>
            </a:r>
            <a:r>
              <a:rPr lang="ru-RU" sz="4400" b="1" dirty="0" smtClean="0">
                <a:solidFill>
                  <a:srgbClr val="FF0000"/>
                </a:solidFill>
              </a:rPr>
              <a:t>:</a:t>
            </a:r>
            <a:endParaRPr lang="ru-RU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5010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9709" y="1814945"/>
            <a:ext cx="742603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7030A0"/>
                </a:solidFill>
              </a:rPr>
              <a:t>Три уровня усвоения содержания ставят задачу  проверки воспроизведения знаний, применения знаний в знакомой ситуации, применения знаний в незнакомой ситуации. 	</a:t>
            </a:r>
          </a:p>
          <a:p>
            <a:r>
              <a:rPr lang="ru-RU" sz="2000" b="1" dirty="0" smtClean="0">
                <a:solidFill>
                  <a:srgbClr val="7030A0"/>
                </a:solidFill>
              </a:rPr>
              <a:t>Под </a:t>
            </a:r>
            <a:r>
              <a:rPr lang="ru-RU" sz="2000" b="1" dirty="0">
                <a:solidFill>
                  <a:srgbClr val="7030A0"/>
                </a:solidFill>
              </a:rPr>
              <a:t>качественным усвоением понимается не репродуктивный уровень (ученик действует только в соответствии с инструкцией, по усвоенному образцу), а умение учащегося самостоятельно осуществлять поиск решения, применить нестандартный способ действия, использовать приобретенные знания самостоятельно и творчески; осуществлять поиск дополнительной информации в соответствии с поставленной учебной задачей.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259632" y="1124745"/>
            <a:ext cx="5598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81891" y="581891"/>
            <a:ext cx="745374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/>
                <a:ea typeface="+mj-ea"/>
                <a:cs typeface="+mj-cs"/>
              </a:rPr>
              <a:t>определить особенности усвоения учащимися предметных </a:t>
            </a: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/>
                <a:ea typeface="+mj-ea"/>
                <a:cs typeface="+mj-cs"/>
              </a:rPr>
              <a:t>знаний, умений и навыков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094150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ru-RU" sz="2500" b="1" dirty="0" smtClean="0">
                <a:solidFill>
                  <a:srgbClr val="FF0000"/>
                </a:solidFill>
                <a:latin typeface="Constantia"/>
              </a:rPr>
              <a:t> </a:t>
            </a:r>
            <a:r>
              <a:rPr lang="ru-RU" sz="2500" b="1" dirty="0">
                <a:solidFill>
                  <a:srgbClr val="FF0000"/>
                </a:solidFill>
                <a:latin typeface="Constantia"/>
              </a:rPr>
              <a:t>выявить характер трудностей ученика и установить их причины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609600" lvl="0" indent="-609600" fontAlgn="base">
              <a:lnSpc>
                <a:spcPct val="150000"/>
              </a:lnSpc>
              <a:spcAft>
                <a:spcPct val="0"/>
              </a:spcAft>
              <a:buClr>
                <a:srgbClr val="AA2B1E"/>
              </a:buClr>
              <a:buSzPct val="85000"/>
              <a:buNone/>
            </a:pPr>
            <a:r>
              <a:rPr lang="ru-RU" sz="2000" b="1" dirty="0">
                <a:solidFill>
                  <a:srgbClr val="7030A0"/>
                </a:solidFill>
                <a:latin typeface="+mj-lt"/>
              </a:rPr>
              <a:t>Задания позволяют определить, связаны ли трудности с пробелами в знаниях, при этом выбор одного из предложенных вариантов ответа имеет качественную характеристику, определённо указывает, в чём ошибочность рассуждений ученика, или же трудности связаны с неумением учащегося применять имеющиеся знания, удерживать  необходимую последовательность действий.</a:t>
            </a:r>
          </a:p>
          <a:p>
            <a:pPr marL="609600" lvl="0" indent="-609600" fontAlgn="base">
              <a:lnSpc>
                <a:spcPct val="150000"/>
              </a:lnSpc>
              <a:spcAft>
                <a:spcPct val="0"/>
              </a:spcAft>
              <a:buClr>
                <a:srgbClr val="AA2B1E"/>
              </a:buClr>
              <a:buSzPct val="85000"/>
              <a:buNone/>
            </a:pPr>
            <a:r>
              <a:rPr lang="ru-RU" sz="2000" b="1" dirty="0">
                <a:solidFill>
                  <a:srgbClr val="7030A0"/>
                </a:solidFill>
                <a:latin typeface="+mj-lt"/>
              </a:rPr>
              <a:t>		Выявление причин устойчивых ошибок учеников путём конкретизации характера возникающих затруднений при выполнении заданий помогают наметить пути устранения вскрытых причин</a:t>
            </a:r>
          </a:p>
        </p:txBody>
      </p:sp>
    </p:spTree>
    <p:extLst>
      <p:ext uri="{BB962C8B-B14F-4D97-AF65-F5344CB8AC3E}">
        <p14:creationId xmlns:p14="http://schemas.microsoft.com/office/powerpoint/2010/main" val="2305758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indent="-342900">
              <a:buFont typeface="Wingdings" pitchFamily="2" charset="2"/>
              <a:buChar char="v"/>
            </a:pPr>
            <a:r>
              <a:rPr lang="ru-RU" sz="2500" b="1" dirty="0" smtClean="0">
                <a:solidFill>
                  <a:srgbClr val="FF0000"/>
                </a:solidFill>
                <a:latin typeface="Constantia"/>
              </a:rPr>
              <a:t>оценить изменения</a:t>
            </a:r>
            <a:r>
              <a:rPr lang="ru-RU" sz="2500" b="1" dirty="0">
                <a:solidFill>
                  <a:srgbClr val="FF0000"/>
                </a:solidFill>
                <a:latin typeface="Constantia"/>
              </a:rPr>
              <a:t>, происходящие в развитии </a:t>
            </a:r>
            <a:r>
              <a:rPr lang="ru-RU" sz="2500" b="1" dirty="0" smtClean="0">
                <a:solidFill>
                  <a:srgbClr val="FF0000"/>
                </a:solidFill>
                <a:latin typeface="Constantia"/>
              </a:rPr>
              <a:t>учащихся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09600" lvl="0" indent="-609600" fontAlgn="base">
              <a:lnSpc>
                <a:spcPct val="150000"/>
              </a:lnSpc>
              <a:spcAft>
                <a:spcPct val="0"/>
              </a:spcAft>
              <a:buClr>
                <a:srgbClr val="AA2B1E"/>
              </a:buClr>
              <a:buSzPct val="85000"/>
              <a:buNone/>
            </a:pPr>
            <a:r>
              <a:rPr lang="ru-RU" sz="2000" b="1" dirty="0">
                <a:solidFill>
                  <a:srgbClr val="7030A0"/>
                </a:solidFill>
                <a:latin typeface="+mj-lt"/>
              </a:rPr>
              <a:t>Выполнение заданий педагогической диагностики позволяет судить о шаблонности или оригинальности, о гибкости мышления учащихся. 	Часть заданий связана с определением уровня ряда мыслительных операций, таких как классификация, группировка, с проведением сравнения, обобщения, с поиском нескольких возможных способов решения, с распознаванием задачи, не имеющей решения. </a:t>
            </a:r>
          </a:p>
          <a:p>
            <a:pPr marL="609600" lvl="0" indent="-609600" fontAlgn="base">
              <a:lnSpc>
                <a:spcPct val="150000"/>
              </a:lnSpc>
              <a:spcAft>
                <a:spcPct val="0"/>
              </a:spcAft>
              <a:buClr>
                <a:srgbClr val="AA2B1E"/>
              </a:buClr>
              <a:buSzPct val="85000"/>
              <a:buNone/>
            </a:pPr>
            <a:r>
              <a:rPr lang="ru-RU" sz="2000" b="1" dirty="0">
                <a:solidFill>
                  <a:srgbClr val="7030A0"/>
                </a:solidFill>
                <a:latin typeface="+mj-lt"/>
              </a:rPr>
              <a:t>		Задания позволяют увидеть, способствует ли обучение продвижению в общем развитии, происходят ли изменения в математическом и языковом развитии.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504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1403648" y="692697"/>
            <a:ext cx="7128793" cy="1584176"/>
          </a:xfrm>
        </p:spPr>
        <p:txBody>
          <a:bodyPr/>
          <a:lstStyle/>
          <a:p>
            <a:r>
              <a:rPr lang="ru-RU" altLang="ru-RU" b="1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 диагностики</a:t>
            </a:r>
            <a:endParaRPr lang="ru-RU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577038086"/>
              </p:ext>
            </p:extLst>
          </p:nvPr>
        </p:nvGraphicFramePr>
        <p:xfrm>
          <a:off x="539552" y="1988840"/>
          <a:ext cx="8158163" cy="3482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32071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75656" y="692697"/>
            <a:ext cx="53823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altLang="ru-RU" sz="3600" b="1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задачи диагностики:</a:t>
            </a:r>
            <a:endParaRPr lang="ru-RU" sz="1600" kern="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831640"/>
            <a:ext cx="8136904" cy="442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 algn="just">
              <a:lnSpc>
                <a:spcPct val="80000"/>
              </a:lnSpc>
              <a:buFont typeface="+mj-lt"/>
              <a:buAutoNum type="arabicPeriod"/>
            </a:pPr>
            <a:r>
              <a:rPr lang="ru-RU" altLang="ru-RU" sz="3200" b="1" kern="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уровни развития ребёнка.</a:t>
            </a:r>
          </a:p>
          <a:p>
            <a:pPr marL="514350" lvl="0" indent="-514350" algn="just">
              <a:lnSpc>
                <a:spcPct val="80000"/>
              </a:lnSpc>
              <a:buFont typeface="+mj-lt"/>
              <a:buAutoNum type="arabicPeriod"/>
            </a:pPr>
            <a:r>
              <a:rPr lang="ru-RU" altLang="ru-RU" sz="3200" b="1" kern="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Обнаружить изменения основных характеристик и признаков личности в лучшую или худшую сторону.</a:t>
            </a:r>
          </a:p>
          <a:p>
            <a:pPr marL="514350" lvl="0" indent="-514350" algn="just">
              <a:lnSpc>
                <a:spcPct val="80000"/>
              </a:lnSpc>
              <a:buFont typeface="+mj-lt"/>
              <a:buAutoNum type="arabicPeriod"/>
            </a:pPr>
            <a:r>
              <a:rPr lang="ru-RU" altLang="ru-RU" sz="3200" b="1" kern="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Увидеть норму и отклонение (ориентируясь на эталон).</a:t>
            </a:r>
          </a:p>
          <a:p>
            <a:pPr marL="514350" lvl="0" indent="-514350" algn="just">
              <a:lnSpc>
                <a:spcPct val="80000"/>
              </a:lnSpc>
              <a:buFont typeface="+mj-lt"/>
              <a:buAutoNum type="arabicPeriod"/>
            </a:pPr>
            <a:r>
              <a:rPr lang="ru-RU" altLang="ru-RU" sz="3200" b="1" kern="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Проанализировать полученные факты.</a:t>
            </a:r>
          </a:p>
          <a:p>
            <a:pPr marL="514350" lvl="0" indent="-514350" algn="just">
              <a:lnSpc>
                <a:spcPct val="80000"/>
              </a:lnSpc>
              <a:buFont typeface="+mj-lt"/>
              <a:buAutoNum type="arabicPeriod"/>
            </a:pPr>
            <a:r>
              <a:rPr lang="ru-RU" altLang="ru-RU" sz="3200" b="1" kern="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Установить причины изменений.</a:t>
            </a:r>
          </a:p>
          <a:p>
            <a:pPr marL="514350" lvl="0" indent="-514350" algn="just">
              <a:lnSpc>
                <a:spcPct val="80000"/>
              </a:lnSpc>
              <a:buFont typeface="+mj-lt"/>
              <a:buAutoNum type="arabicPeriod"/>
            </a:pPr>
            <a:r>
              <a:rPr lang="ru-RU" altLang="ru-RU" sz="3200" b="1" kern="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Выработать план дальнейшей коррекционной работы по результатам диагностики.</a:t>
            </a:r>
          </a:p>
        </p:txBody>
      </p:sp>
    </p:spTree>
    <p:extLst>
      <p:ext uri="{BB962C8B-B14F-4D97-AF65-F5344CB8AC3E}">
        <p14:creationId xmlns:p14="http://schemas.microsoft.com/office/powerpoint/2010/main" val="3433926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2"/>
                </a:solidFill>
              </a:rPr>
              <a:t>Виды заданий в диагностических работах. </a:t>
            </a:r>
            <a:br>
              <a:rPr lang="ru-RU" b="1" dirty="0">
                <a:solidFill>
                  <a:schemeClr val="tx2"/>
                </a:solidFill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  <a:defRPr/>
            </a:pPr>
            <a:r>
              <a:rPr lang="ru-RU" b="1" dirty="0">
                <a:solidFill>
                  <a:schemeClr val="tx2"/>
                </a:solidFill>
              </a:rPr>
              <a:t>Каждая диагностическая работа включает в себя разные по форме задания: </a:t>
            </a:r>
          </a:p>
          <a:p>
            <a:pPr>
              <a:defRPr/>
            </a:pPr>
            <a:r>
              <a:rPr lang="ru-RU" b="1" dirty="0">
                <a:solidFill>
                  <a:schemeClr val="tx2"/>
                </a:solidFill>
              </a:rPr>
              <a:t>задания с выбором ответа (выбор одного из предложенных вариантов ответа имеет качественную характеристику, он определенно указывает, в чем ошибочность рассуждений ученика), </a:t>
            </a:r>
          </a:p>
          <a:p>
            <a:pPr>
              <a:defRPr/>
            </a:pPr>
            <a:r>
              <a:rPr lang="ru-RU" b="1" dirty="0">
                <a:solidFill>
                  <a:schemeClr val="tx2"/>
                </a:solidFill>
              </a:rPr>
              <a:t>задания с кратким ответом, </a:t>
            </a:r>
          </a:p>
          <a:p>
            <a:pPr>
              <a:defRPr/>
            </a:pPr>
            <a:r>
              <a:rPr lang="ru-RU" b="1" dirty="0">
                <a:solidFill>
                  <a:schemeClr val="tx2"/>
                </a:solidFill>
              </a:rPr>
              <a:t>задания на классификацию, </a:t>
            </a:r>
          </a:p>
          <a:p>
            <a:pPr>
              <a:defRPr/>
            </a:pPr>
            <a:r>
              <a:rPr lang="ru-RU" b="1" dirty="0">
                <a:solidFill>
                  <a:schemeClr val="tx2"/>
                </a:solidFill>
              </a:rPr>
              <a:t>задания на установление соответствия.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383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аблон 19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19</Template>
  <TotalTime>176</TotalTime>
  <Words>417</Words>
  <Application>Microsoft Office PowerPoint</Application>
  <PresentationFormat>Экран (4:3)</PresentationFormat>
  <Paragraphs>89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шаблон 19</vt:lpstr>
      <vt:lpstr>Диагностика развития УУД</vt:lpstr>
      <vt:lpstr>Презентация PowerPoint</vt:lpstr>
      <vt:lpstr>Презентация PowerPoint</vt:lpstr>
      <vt:lpstr>Презентация PowerPoint</vt:lpstr>
      <vt:lpstr> выявить характер трудностей ученика и установить их причины</vt:lpstr>
      <vt:lpstr>оценить изменения, происходящие в развитии учащихся</vt:lpstr>
      <vt:lpstr>Функции диагностики</vt:lpstr>
      <vt:lpstr>Презентация PowerPoint</vt:lpstr>
      <vt:lpstr>Виды заданий в диагностических работах.  </vt:lpstr>
      <vt:lpstr>Педагогические приёмы</vt:lpstr>
      <vt:lpstr>Презентация PowerPoint</vt:lpstr>
      <vt:lpstr>Презентация PowerPoint</vt:lpstr>
      <vt:lpstr>Презентация PowerPoint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диагностика достижения планируемых результатов обучения</dc:title>
  <dc:creator>XTreme.ws</dc:creator>
  <cp:lastModifiedBy>XTreme.ws</cp:lastModifiedBy>
  <cp:revision>12</cp:revision>
  <cp:lastPrinted>2015-03-23T12:53:40Z</cp:lastPrinted>
  <dcterms:created xsi:type="dcterms:W3CDTF">2015-03-22T08:01:16Z</dcterms:created>
  <dcterms:modified xsi:type="dcterms:W3CDTF">2015-03-23T14:06:35Z</dcterms:modified>
</cp:coreProperties>
</file>