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62" r:id="rId4"/>
    <p:sldId id="257" r:id="rId5"/>
    <p:sldId id="268" r:id="rId6"/>
    <p:sldId id="258" r:id="rId7"/>
    <p:sldId id="261" r:id="rId8"/>
    <p:sldId id="269" r:id="rId9"/>
    <p:sldId id="259" r:id="rId10"/>
    <p:sldId id="264" r:id="rId11"/>
    <p:sldId id="272" r:id="rId12"/>
    <p:sldId id="265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BD675-5184-491A-8FBC-D32A9DE7304E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AE01C-1A88-4260-995A-F52A7B0A70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360EE0-6E32-4655-AA63-097317F44A06}" type="datetimeFigureOut">
              <a:rPr lang="ru-RU" smtClean="0"/>
              <a:pPr/>
              <a:t>14.07.2014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C1F792-9880-46D5-BDC0-40B52FC06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&#1045;&#1083;&#1077;&#1085;&#1072;\Downloads\Nezhnaya-muzyka-Hrustal_naya-grust_(muzanator.com)%20(1).mp3" TargetMode="External"/><Relationship Id="rId1" Type="http://schemas.openxmlformats.org/officeDocument/2006/relationships/audio" Target="file:///C:\Users\&#1045;&#1083;&#1077;&#1085;&#1072;\Downloads\klevaya-muzyka--spokoynayanezhnaya(mp3baza.org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krasivaya_melodiya_-_Volshebnaya_fleyta_muzofon.com.mp3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5;&#1083;&#1077;&#1085;&#1072;\Downloads\&#1080;&#1090;&#1072;&#1083;&#1100;&#1103;&#1085;&#1089;&#1082;&#1072;&#1103;%20&#1075;&#1080;&#1090;&#1072;&#1088;&#1072;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Aleksandr_Lobanovskij_-_Ocharovana_okoldovana_Zacelovana_okoldovana..._N._Zabolockij_(iPlayer.fm).mp3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F_Shopen_-_Vesenniy_val_s_Melodiya_raya_MEDLENNAYa__muzofon.com.mp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Edvin%20Marton%20-%20&#1042;&#1080;&#1074;&#1072;&#1083;&#1100;&#1076;&#1080;%20%20(audiopoisk.com).mp3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5;&#1083;&#1077;&#1085;&#1072;\Downloads\F.SHopen-Vals_do_minor_7(vmusice.net).mp3" TargetMode="External"/><Relationship Id="rId1" Type="http://schemas.openxmlformats.org/officeDocument/2006/relationships/audio" Target="file:///C:\Users\&#1045;&#1083;&#1077;&#1085;&#1072;\Downloads\klevaya-muzyka--spokoynayanezhnaya(mp3baza.org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V.A.Mocart_-_Melodiya_dozhdya_i_Penie_ptic_(iPlayer.fm).mp3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Nezhnaya-muzyka-Hrustal_naya-grust_(muzanator.com)%20(1)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Nezhnaya-skripka-----Vechnaya-lyubov_-Saidabror-8-926-764-72-04(muzbaron.com)%20(1).mp3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45;&#1083;&#1077;&#1085;&#1072;\Downloads\V.A.Mocart_-_Melodiya_dozhdya_i_Penie_ptic_(iPlayer.fm)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45;&#1083;&#1077;&#1085;&#1072;\Downloads\Armyanskaya-muzyka-Saksofonbezumno-nezhno(muzanator.com)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5;&#1083;&#1077;&#1085;&#1072;\Downloads\&#1052;&#1059;&#1047;&#1067;&#1050;&#1040;%20&#1050;&#1048;&#1053;&#1054;%20-%20&#1042;&#1072;&#1083;&#1100;&#1089;(&#1052;&#1086;&#1081;%20&#1083;&#1072;&#1089;&#1082;&#1086;&#1074;&#1099;&#1081;%20&#1080;%20&#1085;&#1077;&#1078;&#1085;&#1099;&#1081;%20&#1079;%20(1).mp3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levaya-muzyka--spokoynayanezhnaya(mp3baza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24744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1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7" name="Nezhnaya-muzyka-Hrustal_naya-grust_(muzanator.com)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55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844824"/>
            <a:ext cx="3692128" cy="4803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4048" y="548680"/>
            <a:ext cx="41399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 поэзию Заболоцкого входит небывалая для него тема- любовь, первые аккорды которой раздаются , казалось бы, на «закате жизни».</a:t>
            </a:r>
          </a:p>
          <a:p>
            <a:r>
              <a:rPr lang="ru-RU" sz="2400" dirty="0" smtClean="0"/>
              <a:t>Подобной « лирической скрипки» не найти у прежнего Заболоцкого. Речь идет не только о поразительной тонкой и нежной звукописи ( Зашептался – Заскрипела- Запела- на Закате; Малиновка,</a:t>
            </a:r>
          </a:p>
          <a:p>
            <a:r>
              <a:rPr lang="ru-RU" sz="2400" dirty="0" smtClean="0"/>
              <a:t>Маленький друг), но и об открытости лирического переживания.</a:t>
            </a:r>
          </a:p>
          <a:p>
            <a:endParaRPr lang="ru-RU" sz="2400" dirty="0" smtClean="0"/>
          </a:p>
        </p:txBody>
      </p:sp>
      <p:sp>
        <p:nvSpPr>
          <p:cNvPr id="7" name="TextBox 6"/>
          <p:cNvSpPr txBox="1"/>
          <p:nvPr/>
        </p:nvSpPr>
        <p:spPr>
          <a:xfrm flipH="1">
            <a:off x="1835696" y="54868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1956-1957 г.г.</a:t>
            </a:r>
            <a:endParaRPr lang="ru-RU" sz="4000" i="1" dirty="0"/>
          </a:p>
        </p:txBody>
      </p:sp>
      <p:pic>
        <p:nvPicPr>
          <p:cNvPr id="9" name="krasivaya_melodiya_-_Volshebnaya_fleyta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1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Разлука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конце октября 1956 года в семье Заболоцких наступило трагическое время разлада. Екатерина Васильевна, многие годы жившая ради мужа, в возрасте 48 лет уходит к другому. Странная это была размолвка- оба тосковали друг без друга, но пытались создать себе иную жизнь, соединившись с другими людьми.</a:t>
            </a:r>
            <a:r>
              <a:rPr lang="ru-RU" i="1" dirty="0" smtClean="0"/>
              <a:t>                                                                     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15616" y="1268760"/>
            <a:ext cx="493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2" name="итальянская гитар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1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ком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700808"/>
            <a:ext cx="6667500" cy="463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476672"/>
            <a:ext cx="8510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Своей несостоявшейся молодой жене Николай Алексеевич </a:t>
            </a:r>
          </a:p>
          <a:p>
            <a:r>
              <a:rPr lang="ru-RU" sz="2400" dirty="0" smtClean="0"/>
              <a:t>посвятил  стихотворение «Признание»</a:t>
            </a:r>
            <a:endParaRPr lang="ru-RU" sz="2400" dirty="0"/>
          </a:p>
        </p:txBody>
      </p:sp>
      <p:pic>
        <p:nvPicPr>
          <p:cNvPr id="4" name="Aleksandr_Lobanovskij_-_Ocharovana_okoldovana_Zacelovana_okoldovana..._N._Zabolockij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4048" y="3861048"/>
            <a:ext cx="360040" cy="360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7008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475655" y="3573016"/>
            <a:ext cx="67280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1957 году творческая активность Заболоцкого достигла наивысшего для него уровня – в его папку легло тридцать три новых стихотворения . Следующий и последний год поэта принес 15 стихотворений, а также пять тысяч строк перевода сербского эпоса.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52736"/>
            <a:ext cx="10555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Расставшись с иллюзорной надеждой создать новую семью,</a:t>
            </a:r>
          </a:p>
          <a:p>
            <a:r>
              <a:rPr lang="ru-RU" sz="2400" dirty="0" smtClean="0"/>
              <a:t> Заболоцкий погрузился в работу и после  разговоров с </a:t>
            </a:r>
          </a:p>
          <a:p>
            <a:r>
              <a:rPr lang="ru-RU" sz="2400" dirty="0" smtClean="0"/>
              <a:t>Екатериной Васильевной( женой) проникся убеждением, что пройдет</a:t>
            </a:r>
          </a:p>
          <a:p>
            <a:r>
              <a:rPr lang="ru-RU" sz="2400" dirty="0" smtClean="0"/>
              <a:t> какое-то время и она вернется к нему, и он простит ей все…</a:t>
            </a:r>
          </a:p>
          <a:p>
            <a:r>
              <a:rPr lang="ru-RU" sz="2400" dirty="0" smtClean="0"/>
              <a:t>Так и получилось:  но жить поэту оставалось всего два месяца.</a:t>
            </a:r>
            <a:endParaRPr lang="ru-RU" sz="2400" dirty="0"/>
          </a:p>
        </p:txBody>
      </p:sp>
      <p:pic>
        <p:nvPicPr>
          <p:cNvPr id="7" name="F_Shopen_-_Vesenniy_val_s_Melodiya_raya_MEDLENNAYa_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80384" y="336537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4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ь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7384"/>
            <a:ext cx="5715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798" y="1628800"/>
            <a:ext cx="71072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О, я недаром в этом мире жил!</a:t>
            </a:r>
          </a:p>
          <a:p>
            <a:r>
              <a:rPr lang="ru-RU" sz="2400" dirty="0" smtClean="0"/>
              <a:t> И сладко мне стремиться из потемок, </a:t>
            </a:r>
          </a:p>
          <a:p>
            <a:r>
              <a:rPr lang="ru-RU" sz="2400" dirty="0" smtClean="0"/>
              <a:t>Чтоб, взяв меня в ладонь, ты, дальний мой потомок, </a:t>
            </a:r>
          </a:p>
          <a:p>
            <a:r>
              <a:rPr lang="ru-RU" sz="2400" dirty="0" smtClean="0"/>
              <a:t>Доделал то, что я не довершил.</a:t>
            </a:r>
          </a:p>
          <a:p>
            <a:r>
              <a:rPr lang="ru-RU" sz="2400" dirty="0" smtClean="0"/>
              <a:t>                                               («Завещание»)</a:t>
            </a:r>
            <a:endParaRPr lang="ru-RU" sz="2400" dirty="0"/>
          </a:p>
        </p:txBody>
      </p:sp>
      <p:pic>
        <p:nvPicPr>
          <p:cNvPr id="5" name="Edvin Marton - Вивальди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5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0"/>
            <a:ext cx="8676456" cy="6858000"/>
          </a:xfrm>
          <a:prstGeom prst="rect">
            <a:avLst/>
          </a:prstGeom>
        </p:spPr>
      </p:pic>
      <p:pic>
        <p:nvPicPr>
          <p:cNvPr id="6" name="klevaya-muzyka--spokoynayanezhnaya(mp3baza.org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76672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«</a:t>
            </a:r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Первым и главным признаком того, что данный писатель не есть величина случайная и временная, - является чувство пути…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Писатель - растение многолетнее. Как у ириса или у лилии росту стеблей и листьев сопутствует периодическое развитие корневых клубней, - так и душа писателя расширяется и развивается периодами, а творения его - только внешние результаты подземного роста души».</a:t>
            </a: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                                                                 </a:t>
            </a:r>
            <a:endParaRPr lang="ru-RU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                                                                                            </a:t>
            </a:r>
            <a:endParaRPr lang="ru-RU" sz="2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7331" y="3645024"/>
            <a:ext cx="3426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Александр Блок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" name="F.SHopen-Vals_do_minor_7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92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7976" y="0"/>
            <a:ext cx="4426024" cy="6118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4607910" cy="978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Николай Алексеевич Заболоцкий</a:t>
            </a:r>
          </a:p>
          <a:p>
            <a:r>
              <a:rPr lang="ru-RU" sz="2400" dirty="0" smtClean="0"/>
              <a:t>Родился 7 мая 1903 года в Казани. Когда мальчику исполнилось </a:t>
            </a:r>
          </a:p>
          <a:p>
            <a:r>
              <a:rPr lang="ru-RU" sz="2400" dirty="0" smtClean="0"/>
              <a:t>7 лет, семья переехала в село Сернур  ( Марийской ССР) и уже в 1917 году в город Уржум Вятской губернии.</a:t>
            </a:r>
          </a:p>
          <a:p>
            <a:r>
              <a:rPr lang="ru-RU" sz="2400" dirty="0" smtClean="0"/>
              <a:t>Семью отец держал в строгости. Мать  не  была  счастлива в браке и поэтому  всю любовь отдавала детям.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V.A.Mocart_-_Melodiya_dozhdya_i_Penie_ptic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ownloads\95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666750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27784" y="908720"/>
            <a:ext cx="4069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 Н. А. Заболоцкого</a:t>
            </a:r>
            <a:endParaRPr lang="ru-RU" sz="2800" b="1" dirty="0"/>
          </a:p>
        </p:txBody>
      </p:sp>
      <p:pic>
        <p:nvPicPr>
          <p:cNvPr id="4" name="Nezhnaya-muzyka-Hrustal_naya-grust_(muzanator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619672" y="692696"/>
            <a:ext cx="6367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1043608" y="476672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1913 год -  Заболоцкий закончил  три класса сельской начальной школы  и уже  пишет стихи.</a:t>
            </a:r>
          </a:p>
          <a:p>
            <a:r>
              <a:rPr lang="ru-RU" sz="2400" b="1" dirty="0" smtClean="0"/>
              <a:t>В 1920 </a:t>
            </a:r>
            <a:r>
              <a:rPr lang="ru-RU" sz="2400" b="1" dirty="0" err="1" smtClean="0"/>
              <a:t>году,окончив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Уржумское</a:t>
            </a:r>
            <a:r>
              <a:rPr lang="ru-RU" sz="2400" b="1" dirty="0" smtClean="0"/>
              <a:t> реальное </a:t>
            </a:r>
            <a:r>
              <a:rPr lang="ru-RU" sz="2400" b="1" dirty="0" err="1" smtClean="0"/>
              <a:t>училище,Николай</a:t>
            </a:r>
            <a:r>
              <a:rPr lang="ru-RU" sz="2400" b="1" dirty="0" smtClean="0"/>
              <a:t> Заболоцкий покинул родительский дом и через год поступил  в педагогический институт </a:t>
            </a:r>
            <a:r>
              <a:rPr lang="ru-RU" sz="2400" b="1" dirty="0" err="1" smtClean="0"/>
              <a:t>им.А.И.Герцена</a:t>
            </a:r>
            <a:r>
              <a:rPr lang="ru-RU" sz="2400" b="1" dirty="0" smtClean="0"/>
              <a:t>.  Еще студентом он настойчиво искал свой  путь в поэзии, но долгое время собственного голоса не находил.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В Питере Заболоцкий был участником группы ОБЭРИУ вместе с Д. Хармсом и другими . Отношение к женщинам у </a:t>
            </a:r>
            <a:r>
              <a:rPr lang="ru-RU" sz="2400" b="1" dirty="0" err="1" smtClean="0"/>
              <a:t>обэриутов</a:t>
            </a:r>
            <a:r>
              <a:rPr lang="ru-RU" sz="2400" b="1" dirty="0" smtClean="0"/>
              <a:t> сложилось чисто потребительским. Заболоцкий был в числе тех, кто «ругал женщин яростно» (по воспоминаниям Е. Шварца). </a:t>
            </a:r>
          </a:p>
          <a:p>
            <a:endParaRPr lang="ru-RU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sz="2400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ru-RU" sz="2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04913_zabolotsky10 (470x390, 25Kb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6588224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1259632" y="0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Тем не менее брак Николая Алексеевича получился прочным и удачным ( за исключением последних двух лет жизни). В 1930 году он женился на  Екатерине Клыковой . Она была стройна, застенчива,  немногословна. Не красавица, но прекрасная жена , мать и хозяйка.</a:t>
            </a:r>
            <a:endParaRPr lang="ru-RU" sz="2400" b="1" dirty="0"/>
          </a:p>
        </p:txBody>
      </p:sp>
      <p:pic>
        <p:nvPicPr>
          <p:cNvPr id="7" name="Nezhnaya-skripka-----Vechnaya-lyubov_-Saidabror-8-926-764-72-04(muzbaron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6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0"/>
            <a:ext cx="5508104" cy="371703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i (4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86809" cy="43204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260648"/>
            <a:ext cx="5050904" cy="61261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Постепенно Заболоцкий отошел от </a:t>
            </a:r>
            <a:r>
              <a:rPr lang="ru-RU" b="1" i="1" dirty="0" err="1" smtClean="0"/>
              <a:t>обэриутов</a:t>
            </a:r>
            <a:r>
              <a:rPr lang="ru-RU" b="1" i="1" dirty="0" smtClean="0"/>
              <a:t>. К середине 30-х годов  он — довольно известный поэт.</a:t>
            </a:r>
            <a:endParaRPr lang="ru-RU" b="1" dirty="0" smtClean="0"/>
          </a:p>
          <a:p>
            <a:r>
              <a:rPr lang="ru-RU" b="1" i="1" dirty="0" smtClean="0"/>
              <a:t>А потом — арест после ложного доноса в 1938 году: событие, разделившее на две части и жизнь его, и творчество.  Заболоцкий выжил — как считают биографы, благодаря семье и супруге, которая была его ангелом-хранителем.</a:t>
            </a:r>
            <a:endParaRPr lang="ru-RU" b="1" dirty="0" smtClean="0"/>
          </a:p>
          <a:p>
            <a:r>
              <a:rPr lang="ru-RU" b="1" i="1" dirty="0" smtClean="0"/>
              <a:t>Лишь в 1946 году поэт освободился. Способствовали этому перевод «Слова о полку Игореве», начатый еще до ареста, а также хлопоты известных писателей, особенно Фадеева.</a:t>
            </a:r>
            <a:endParaRPr lang="ru-RU" b="1" dirty="0" smtClean="0"/>
          </a:p>
          <a:p>
            <a:endParaRPr lang="ru-RU" i="1" dirty="0"/>
          </a:p>
        </p:txBody>
      </p:sp>
      <p:pic>
        <p:nvPicPr>
          <p:cNvPr id="6" name="Рисунок 5" descr="103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21088"/>
            <a:ext cx="2016224" cy="2808312"/>
          </a:xfrm>
          <a:prstGeom prst="rect">
            <a:avLst/>
          </a:prstGeom>
        </p:spPr>
      </p:pic>
      <p:pic>
        <p:nvPicPr>
          <p:cNvPr id="8" name="V.A.Mocart_-_Melodiya_dozhdya_i_Penie_ptic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1223978372pxiZabolotskiyINikolayIAlekseevic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04664"/>
            <a:ext cx="3073504" cy="4949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flipH="1">
            <a:off x="683568" y="908720"/>
            <a:ext cx="3775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r>
              <a:rPr lang="ru-RU" sz="2400" b="1" i="1" dirty="0" smtClean="0"/>
              <a:t>Очевидно, что ранний и поздний Заболоцкий — как два разных поэта. В творческом отношении </a:t>
            </a:r>
            <a:r>
              <a:rPr lang="ru-RU" sz="2400" b="1" i="1" dirty="0" err="1" smtClean="0"/>
              <a:t>послелагерные</a:t>
            </a:r>
            <a:r>
              <a:rPr lang="ru-RU" sz="2400" b="1" i="1" dirty="0" smtClean="0"/>
              <a:t> годы были лучшими в его жизни. Он создает стихи, дивные по своей прелести. </a:t>
            </a:r>
            <a:endParaRPr lang="ru-RU" sz="2400" b="1" dirty="0" smtClean="0"/>
          </a:p>
          <a:p>
            <a:endParaRPr lang="ru-RU" dirty="0"/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3347864" y="3225398"/>
          <a:ext cx="720080" cy="281432"/>
        </p:xfrm>
        <a:graphic>
          <a:graphicData uri="http://schemas.openxmlformats.org/presentationml/2006/ole">
            <p:oleObj spid="_x0000_s17411" name="Объект упаковщика для оболочки" showAsIcon="1" r:id="rId5" imgW="5398560" imgH="685800" progId="Package">
              <p:embed/>
            </p:oleObj>
          </a:graphicData>
        </a:graphic>
      </p:graphicFrame>
      <p:pic>
        <p:nvPicPr>
          <p:cNvPr id="8" name="Armyanskaya-muzyka-Saksofonbezumno-nezhno(muzanator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18bde7741722f341fac4a2e49c6a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0"/>
            <a:ext cx="406906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r>
              <a:rPr lang="ru-RU" dirty="0" smtClean="0"/>
              <a:t>Кто мне откликнулся в чаще лесной?</a:t>
            </a:r>
          </a:p>
          <a:p>
            <a:r>
              <a:rPr lang="ru-RU" dirty="0" smtClean="0"/>
              <a:t>Старый ли дуб зашептался с сосной,</a:t>
            </a:r>
          </a:p>
          <a:p>
            <a:r>
              <a:rPr lang="ru-RU" dirty="0" smtClean="0"/>
              <a:t>Или вдали заскрипела рябина,</a:t>
            </a:r>
          </a:p>
          <a:p>
            <a:r>
              <a:rPr lang="ru-RU" dirty="0" smtClean="0"/>
              <a:t>Или запела щегла окарина,</a:t>
            </a:r>
          </a:p>
          <a:p>
            <a:r>
              <a:rPr lang="ru-RU" dirty="0" smtClean="0"/>
              <a:t>Или малиновка, маленький друг,</a:t>
            </a:r>
          </a:p>
          <a:p>
            <a:r>
              <a:rPr lang="ru-RU" dirty="0" smtClean="0"/>
              <a:t>Мне на закате ответила вдруг?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Кто мне откликнулся в чаще лесной?</a:t>
            </a:r>
          </a:p>
          <a:p>
            <a:r>
              <a:rPr lang="ru-RU" dirty="0" smtClean="0"/>
              <a:t>Ты ли, которая снова весной</a:t>
            </a:r>
          </a:p>
          <a:p>
            <a:r>
              <a:rPr lang="ru-RU" dirty="0" smtClean="0"/>
              <a:t>Вспомнила наши прошедшие годы,</a:t>
            </a:r>
          </a:p>
          <a:p>
            <a:r>
              <a:rPr lang="ru-RU" dirty="0" smtClean="0"/>
              <a:t>Наши заботы и наши невзгоды,</a:t>
            </a:r>
          </a:p>
          <a:p>
            <a:r>
              <a:rPr lang="ru-RU" dirty="0" smtClean="0"/>
              <a:t>Наши скитанья в далеком краю,—</a:t>
            </a:r>
          </a:p>
          <a:p>
            <a:r>
              <a:rPr lang="ru-RU" dirty="0" smtClean="0"/>
              <a:t>Ты, опалившая душу мою?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Кто мне откликнулся в чаще лесной?</a:t>
            </a:r>
          </a:p>
          <a:p>
            <a:r>
              <a:rPr lang="ru-RU" dirty="0" smtClean="0"/>
              <a:t>Утром и вечером, в холод и зной,</a:t>
            </a:r>
          </a:p>
          <a:p>
            <a:r>
              <a:rPr lang="ru-RU" dirty="0" smtClean="0"/>
              <a:t>Вечно мне слышится отзвук невнятный,</a:t>
            </a:r>
          </a:p>
          <a:p>
            <a:r>
              <a:rPr lang="ru-RU" dirty="0" smtClean="0"/>
              <a:t>Словно дыханье любви необъятной,</a:t>
            </a:r>
          </a:p>
          <a:p>
            <a:r>
              <a:rPr lang="ru-RU" dirty="0" smtClean="0"/>
              <a:t>Ради которой мой трепетный стих</a:t>
            </a:r>
          </a:p>
          <a:p>
            <a:r>
              <a:rPr lang="ru-RU" dirty="0" smtClean="0"/>
              <a:t>Рвался к тебе из ладоней моих...</a:t>
            </a:r>
          </a:p>
          <a:p>
            <a:endParaRPr lang="ru-RU" dirty="0"/>
          </a:p>
        </p:txBody>
      </p:sp>
      <p:pic>
        <p:nvPicPr>
          <p:cNvPr id="7" name="МУЗЫКА КИНО - Вальс(Мой ласковый и нежный з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825</TotalTime>
  <Words>698</Words>
  <Application>Microsoft Office PowerPoint</Application>
  <PresentationFormat>Экран (4:3)</PresentationFormat>
  <Paragraphs>80</Paragraphs>
  <Slides>14</Slides>
  <Notes>0</Notes>
  <HiddenSlides>0</HiddenSlides>
  <MMClips>15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Апекс</vt:lpstr>
      <vt:lpstr>Объект упаковщика для оболочки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Разлука 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Пастухова</dc:creator>
  <cp:lastModifiedBy>Пастухова</cp:lastModifiedBy>
  <cp:revision>122</cp:revision>
  <dcterms:created xsi:type="dcterms:W3CDTF">2013-10-05T19:50:04Z</dcterms:created>
  <dcterms:modified xsi:type="dcterms:W3CDTF">2014-07-14T18:44:58Z</dcterms:modified>
</cp:coreProperties>
</file>