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256" r:id="rId2"/>
    <p:sldId id="261" r:id="rId3"/>
    <p:sldId id="257" r:id="rId4"/>
    <p:sldId id="258" r:id="rId5"/>
    <p:sldId id="262" r:id="rId6"/>
    <p:sldId id="278" r:id="rId7"/>
    <p:sldId id="268" r:id="rId8"/>
    <p:sldId id="263" r:id="rId9"/>
    <p:sldId id="280" r:id="rId10"/>
    <p:sldId id="279" r:id="rId11"/>
    <p:sldId id="310" r:id="rId12"/>
    <p:sldId id="265" r:id="rId13"/>
    <p:sldId id="277" r:id="rId14"/>
    <p:sldId id="306" r:id="rId15"/>
    <p:sldId id="270" r:id="rId16"/>
    <p:sldId id="273" r:id="rId17"/>
    <p:sldId id="272" r:id="rId18"/>
    <p:sldId id="271" r:id="rId19"/>
    <p:sldId id="266" r:id="rId20"/>
    <p:sldId id="267" r:id="rId21"/>
    <p:sldId id="276" r:id="rId22"/>
    <p:sldId id="269" r:id="rId23"/>
    <p:sldId id="307" r:id="rId24"/>
    <p:sldId id="281" r:id="rId25"/>
    <p:sldId id="282" r:id="rId26"/>
    <p:sldId id="283" r:id="rId27"/>
    <p:sldId id="316" r:id="rId28"/>
    <p:sldId id="287" r:id="rId29"/>
    <p:sldId id="289" r:id="rId30"/>
    <p:sldId id="308" r:id="rId31"/>
    <p:sldId id="290" r:id="rId32"/>
    <p:sldId id="309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11" r:id="rId42"/>
    <p:sldId id="299" r:id="rId43"/>
    <p:sldId id="300" r:id="rId44"/>
    <p:sldId id="301" r:id="rId45"/>
    <p:sldId id="313" r:id="rId46"/>
    <p:sldId id="302" r:id="rId47"/>
    <p:sldId id="315" r:id="rId48"/>
    <p:sldId id="303" r:id="rId49"/>
    <p:sldId id="304" r:id="rId50"/>
    <p:sldId id="314" r:id="rId51"/>
    <p:sldId id="317" r:id="rId52"/>
    <p:sldId id="305" r:id="rId53"/>
    <p:sldId id="318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050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6EAC0-E518-4158-AB86-1CEEF0B20A9B}" type="datetimeFigureOut">
              <a:rPr lang="ru-RU" smtClean="0"/>
              <a:pPr/>
              <a:t>29.04.2014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C6AC8-D610-4E8C-93B8-BF027E223C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5155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C6AC8-D610-4E8C-93B8-BF027E223C1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9849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1756-9D2A-4F12-892E-6789F5EF92FC}" type="datetimeFigureOut">
              <a:rPr lang="ru-RU" smtClean="0"/>
              <a:pPr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45E2-BB9B-4BEA-8037-A92B15F48A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1756-9D2A-4F12-892E-6789F5EF92FC}" type="datetimeFigureOut">
              <a:rPr lang="ru-RU" smtClean="0"/>
              <a:pPr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45E2-BB9B-4BEA-8037-A92B15F48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1756-9D2A-4F12-892E-6789F5EF92FC}" type="datetimeFigureOut">
              <a:rPr lang="ru-RU" smtClean="0"/>
              <a:pPr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45E2-BB9B-4BEA-8037-A92B15F48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1756-9D2A-4F12-892E-6789F5EF92FC}" type="datetimeFigureOut">
              <a:rPr lang="ru-RU" smtClean="0"/>
              <a:pPr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45E2-BB9B-4BEA-8037-A92B15F48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1756-9D2A-4F12-892E-6789F5EF92FC}" type="datetimeFigureOut">
              <a:rPr lang="ru-RU" smtClean="0"/>
              <a:pPr/>
              <a:t>29.04.2014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45E2-BB9B-4BEA-8037-A92B15F48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1756-9D2A-4F12-892E-6789F5EF92FC}" type="datetimeFigureOut">
              <a:rPr lang="ru-RU" smtClean="0"/>
              <a:pPr/>
              <a:t>29.04.2014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45E2-BB9B-4BEA-8037-A92B15F48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1756-9D2A-4F12-892E-6789F5EF92FC}" type="datetimeFigureOut">
              <a:rPr lang="ru-RU" smtClean="0"/>
              <a:pPr/>
              <a:t>29.04.2014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45E2-BB9B-4BEA-8037-A92B15F48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1756-9D2A-4F12-892E-6789F5EF92FC}" type="datetimeFigureOut">
              <a:rPr lang="ru-RU" smtClean="0"/>
              <a:pPr/>
              <a:t>29.04.2014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45E2-BB9B-4BEA-8037-A92B15F48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1756-9D2A-4F12-892E-6789F5EF92FC}" type="datetimeFigureOut">
              <a:rPr lang="ru-RU" smtClean="0"/>
              <a:pPr/>
              <a:t>29.04.2014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45E2-BB9B-4BEA-8037-A92B15F48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1756-9D2A-4F12-892E-6789F5EF92FC}" type="datetimeFigureOut">
              <a:rPr lang="ru-RU" smtClean="0"/>
              <a:pPr/>
              <a:t>29.04.2014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45E2-BB9B-4BEA-8037-A92B15F48A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51756-9D2A-4F12-892E-6789F5EF92FC}" type="datetimeFigureOut">
              <a:rPr lang="ru-RU" smtClean="0"/>
              <a:pPr/>
              <a:t>29.04.2014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D45E2-BB9B-4BEA-8037-A92B15F48A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2E51756-9D2A-4F12-892E-6789F5EF92FC}" type="datetimeFigureOut">
              <a:rPr lang="ru-RU" smtClean="0"/>
              <a:pPr/>
              <a:t>29.04.2014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43D45E2-BB9B-4BEA-8037-A92B15F48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2;&#1086;&#1089;&#1084;&#1080;&#1095;&#1077;&#1089;&#1082;&#1072;&#1103;%20&#1084;&#1091;&#1079;&#1099;&#1082;&#1072;\&#1082;&#1086;&#1089;&#1084;&#1080;&#1095;&#1077;&#1089;&#1082;&#1072;&#1103;\3Space.mp3" TargetMode="Externa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&#1054;&#1082;&#1089;&#1072;&#1085;&#1072;\Desktop\&#1085;&#1072;&#1085;&#1072;&#1081;&#1094;&#1099;\2%20&#1053;&#1080;&#1085;&#1072;%20&#1043;&#1077;&#1081;&#1082;&#1077;&#1088;%20&#1052;&#1072;&#1085;&#1075;&#1073;&#1086;.wma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40" y="0"/>
            <a:ext cx="9115460" cy="221457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36" y="3143248"/>
            <a:ext cx="4000528" cy="3355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071734" y="428604"/>
            <a:ext cx="1121573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</a:t>
            </a:r>
            <a:r>
              <a:rPr lang="ru-RU" sz="4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г. Комсомольск -на- Амуре</a:t>
            </a:r>
            <a:br>
              <a:rPr lang="ru-RU" sz="4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МОУ Лицей №33</a:t>
            </a:r>
            <a:br>
              <a:rPr lang="ru-RU" sz="4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участники проекта 1 «А» класс </a:t>
            </a:r>
            <a:endParaRPr lang="ru-RU" sz="4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1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Я, мама, </a:t>
            </a:r>
            <a:r>
              <a:rPr lang="ru-RU" dirty="0" err="1" smtClean="0"/>
              <a:t>эниэ</a:t>
            </a:r>
            <a:r>
              <a:rPr lang="ru-RU" dirty="0" smtClean="0"/>
              <a:t>...</a:t>
            </a:r>
            <a:endParaRPr lang="ru-RU" dirty="0"/>
          </a:p>
        </p:txBody>
      </p:sp>
      <p:pic>
        <p:nvPicPr>
          <p:cNvPr id="1026" name="Picture 2" descr="C:\Documents and Settings\Оля\Рабочий стол\139_FUJI\DSCF96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921626" cy="6120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Оля\Рабочий стол\139_FUJI\DSCF96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2975726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752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Оля\Рабочий стол\139_FUJI\DSCF9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3766" y="285728"/>
            <a:ext cx="5550234" cy="4143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F:\Театр народной игрушки\для презент\быт нанай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2500306"/>
            <a:ext cx="4753002" cy="4077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Оля\Рабочий стол\139_FUJI\DSCF96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5652"/>
            <a:ext cx="4248162" cy="5827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Оля\Рабочий стол\139_FUJI\DSCF9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1468" y="620688"/>
            <a:ext cx="3909364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953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Оля\Рабочий стол\139_FUJI\DSCF9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9288" y="188640"/>
            <a:ext cx="6225423" cy="5937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38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KashpurSE\Desktop\upr_so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8286808" cy="5234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ashpurSE\Desktop\Fedor + dogs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7555" y="0"/>
            <a:ext cx="1007155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3539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727" y="332656"/>
            <a:ext cx="8352928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821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66"/>
            <a:ext cx="8572500" cy="602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586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Оля\Рабочий стол\139_FUJI\DSCF96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42" y="-357214"/>
            <a:ext cx="5864363" cy="7429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205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Оля\Рабочий стол\139_FUJI\DSCF96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460432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12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3714752"/>
            <a:ext cx="4419600" cy="1066800"/>
          </a:xfrm>
        </p:spPr>
        <p:txBody>
          <a:bodyPr>
            <a:prstTxWarp prst="textWave2">
              <a:avLst/>
            </a:prstTxWarp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Театр народной игрушки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000240"/>
            <a:ext cx="46376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Образовательный</a:t>
            </a:r>
          </a:p>
          <a:p>
            <a:pPr algn="ctr"/>
            <a:r>
              <a:rPr lang="ru-RU" sz="44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проект</a:t>
            </a:r>
            <a:endParaRPr lang="ru-RU" sz="4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631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Оля\Рабочий стол\139_FUJI\DSCF96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6062685" cy="57214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90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Оля\Рабочий стол\139_FUJI\DSCF96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4015047" cy="3312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Оля\Рабочий стол\139_FUJI\DSCF96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0101" y="3055148"/>
            <a:ext cx="4390385" cy="3277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901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:\Театр народной игрушки\для презент\дед!!!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428604"/>
            <a:ext cx="5929354" cy="3808527"/>
          </a:xfrm>
          <a:prstGeom prst="rect">
            <a:avLst/>
          </a:prstGeom>
          <a:noFill/>
        </p:spPr>
      </p:pic>
      <p:pic>
        <p:nvPicPr>
          <p:cNvPr id="18434" name="Picture 2" descr="F:\Театр народной игрушки\для презент\дед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00166" y="357166"/>
            <a:ext cx="3285849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C:\Documents and Settings\Оля\Рабочий стол\139_FUJI\DSCF96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643314"/>
            <a:ext cx="3889572" cy="281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957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0727881">
            <a:off x="1140895" y="528522"/>
            <a:ext cx="2333632" cy="312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E:\Театр народной игрушки\для презент\рыба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428868"/>
            <a:ext cx="5857916" cy="395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E:\Театр народной игрушки\для презент\горы осень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5711" y="285728"/>
            <a:ext cx="4762533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79053">
            <a:off x="6120575" y="3631646"/>
            <a:ext cx="2584445" cy="361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496944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E:\Театр народной игрушки\для презент\фанз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3499174"/>
            <a:ext cx="1686706" cy="2238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E:\Театр народной игрушки\для презент\фанз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643314"/>
            <a:ext cx="1686706" cy="2238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199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9402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6024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:\Театр народной игрушки\для презент\крылатый лыжник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0"/>
            <a:ext cx="671517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Оля\Рабочий стол\6космос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40960" cy="6309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3Spac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143900" y="714356"/>
            <a:ext cx="795342" cy="79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03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7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Оля\Рабочий стол\зим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84976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8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Тема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  <a:r>
              <a:rPr lang="ru-RU" dirty="0" smtClean="0">
                <a:solidFill>
                  <a:srgbClr val="C00000"/>
                </a:solidFill>
              </a:rPr>
              <a:t> Игрушки народов Амура.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          Играем в куклы-</a:t>
            </a:r>
            <a:r>
              <a:rPr lang="ru-RU" dirty="0" err="1" smtClean="0">
                <a:solidFill>
                  <a:srgbClr val="C00000"/>
                </a:solidFill>
              </a:rPr>
              <a:t>акоан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Цели</a:t>
            </a:r>
            <a:r>
              <a:rPr lang="ru-RU" b="1" dirty="0" smtClean="0">
                <a:solidFill>
                  <a:srgbClr val="7030A0"/>
                </a:solidFill>
              </a:rPr>
              <a:t>: 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П</a:t>
            </a:r>
            <a:r>
              <a:rPr lang="ru-RU" dirty="0" smtClean="0">
                <a:solidFill>
                  <a:srgbClr val="7030A0"/>
                </a:solidFill>
              </a:rPr>
              <a:t>риобщение младших школьников к проектной деятельности.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Формирование базовой осведомленности в образовательной области краеведение.</a:t>
            </a:r>
          </a:p>
          <a:p>
            <a:pPr marL="0" indent="0">
              <a:buNone/>
            </a:pP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Задачи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Создать условия для совершенствования культуры устной речи первоклассников.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Пополнить опыт публичных выступлений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Развивать навыки работы детей в команде. В условиях сотрудничества и взаимопонимания.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009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Театр народной игрушки\для презент\аму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4923628" cy="3690929"/>
          </a:xfrm>
          <a:prstGeom prst="rect">
            <a:avLst/>
          </a:prstGeom>
          <a:noFill/>
        </p:spPr>
      </p:pic>
      <p:pic>
        <p:nvPicPr>
          <p:cNvPr id="8195" name="Picture 3" descr="E:\Театр народной игрушки\для презент\горы осень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285992"/>
            <a:ext cx="5143500" cy="3857625"/>
          </a:xfrm>
          <a:prstGeom prst="rect">
            <a:avLst/>
          </a:prstGeom>
          <a:noFill/>
        </p:spPr>
      </p:pic>
      <p:pic>
        <p:nvPicPr>
          <p:cNvPr id="6" name="Picture 2" descr="F:\Театр народной игрушки\для презент\лес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1472" y="4714884"/>
            <a:ext cx="2600325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Оля\Рабочий стол\1зим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571480"/>
            <a:ext cx="8640960" cy="6696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264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Оксана\Desktop\1 А 13-14г\DSCF9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1284" y="0"/>
            <a:ext cx="5332716" cy="6858000"/>
          </a:xfrm>
          <a:prstGeom prst="rect">
            <a:avLst/>
          </a:prstGeom>
          <a:noFill/>
        </p:spPr>
      </p:pic>
      <p:pic>
        <p:nvPicPr>
          <p:cNvPr id="12291" name="Picture 3" descr="F:\Театр народной игрушки\для презент\наряд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28"/>
            <a:ext cx="1495425" cy="1790700"/>
          </a:xfrm>
          <a:prstGeom prst="rect">
            <a:avLst/>
          </a:prstGeom>
          <a:noFill/>
        </p:spPr>
      </p:pic>
      <p:pic>
        <p:nvPicPr>
          <p:cNvPr id="12292" name="Picture 4" descr="F:\Театр народной игрушки\для презент\наряд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1857364"/>
            <a:ext cx="1890452" cy="3624266"/>
          </a:xfrm>
          <a:prstGeom prst="rect">
            <a:avLst/>
          </a:prstGeom>
          <a:noFill/>
        </p:spPr>
      </p:pic>
      <p:pic>
        <p:nvPicPr>
          <p:cNvPr id="12293" name="Picture 5" descr="F:\Театр народной игрушки\для презент\наряд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429000"/>
            <a:ext cx="1289168" cy="271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Театр народной игрушки\для презент\нанайк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3143272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E:\Театр народной игрушки\для презент\нана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1142984"/>
            <a:ext cx="4786340" cy="4572031"/>
          </a:xfrm>
          <a:prstGeom prst="rect">
            <a:avLst/>
          </a:prstGeom>
          <a:noFill/>
        </p:spPr>
      </p:pic>
      <p:pic>
        <p:nvPicPr>
          <p:cNvPr id="11266" name="Picture 2" descr="F:\Театр народной игрушки\для презент\модниц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4357694"/>
            <a:ext cx="2466975" cy="184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8928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Театр народной игрушки\для презент\наряд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4572000" cy="3390900"/>
          </a:xfrm>
          <a:prstGeom prst="rect">
            <a:avLst/>
          </a:prstGeom>
          <a:noFill/>
        </p:spPr>
      </p:pic>
      <p:pic>
        <p:nvPicPr>
          <p:cNvPr id="1028" name="Picture 4" descr="F:\Театр народной игрушки\для презент\наряд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3857628"/>
            <a:ext cx="1500198" cy="2143140"/>
          </a:xfrm>
          <a:prstGeom prst="rect">
            <a:avLst/>
          </a:prstGeom>
          <a:noFill/>
        </p:spPr>
      </p:pic>
      <p:pic>
        <p:nvPicPr>
          <p:cNvPr id="1031" name="Picture 7" descr="F:\Театр народной игрушки\для презент\наряд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2786058"/>
            <a:ext cx="4714878" cy="3643338"/>
          </a:xfrm>
          <a:prstGeom prst="rect">
            <a:avLst/>
          </a:prstGeom>
          <a:noFill/>
        </p:spPr>
      </p:pic>
      <p:pic>
        <p:nvPicPr>
          <p:cNvPr id="1032" name="Picture 8" descr="F:\Театр народной игрушки\для презент\мастер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57166"/>
            <a:ext cx="3429004" cy="221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187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F:\Театр народной игрушки\для презент\наряд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8143931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7346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Оксана\Desktop\1 А 13-14г\DSCF9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5358846" cy="4000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5" name="Picture 3" descr="C:\Users\Оксана\Desktop\1 А 13-14г\DSCF96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143248"/>
            <a:ext cx="4388664" cy="32762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47245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Оксана\Desktop\1 А 13-14г\DSCF96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606268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Оксана\Desktop\1 А 13-14г\DSCF9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7562"/>
            <a:ext cx="4093531" cy="3055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8398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Оксана\Desktop\1 А 13-14г\DSCF96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4401910" cy="3286148"/>
          </a:xfrm>
          <a:prstGeom prst="rect">
            <a:avLst/>
          </a:prstGeom>
          <a:noFill/>
        </p:spPr>
      </p:pic>
      <p:pic>
        <p:nvPicPr>
          <p:cNvPr id="9219" name="Picture 3" descr="C:\Users\Оксана\Desktop\1 А 13-14г\DSCF9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86124"/>
            <a:ext cx="4284919" cy="3198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8183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Оксана\Desktop\1 А 13-14г\DSCF9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290" y="428604"/>
            <a:ext cx="8623428" cy="61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4223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куколки – </a:t>
            </a:r>
            <a:r>
              <a:rPr lang="ru-RU" dirty="0" err="1" smtClean="0"/>
              <a:t>акоан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4098" name="Picture 2" descr="C:\Documents and Settings\Оля\Рабочий стол\139_FUJI\DSCF961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0657" y="1600200"/>
            <a:ext cx="6062685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 Нина Гейкер Мангбо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8572528" y="6215082"/>
            <a:ext cx="304800" cy="304800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71604" y="7500966"/>
          <a:ext cx="2451100" cy="685800"/>
        </p:xfrm>
        <a:graphic>
          <a:graphicData uri="http://schemas.openxmlformats.org/presentationml/2006/ole">
            <p:oleObj spid="_x0000_s1026" name="Объект упаковщика для оболочки" showAsIcon="1" r:id="rId6" imgW="2451600" imgH="68580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6880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Оксана\Desktop\1 А 13-14г\DSCF96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714356"/>
            <a:ext cx="3378757" cy="4525963"/>
          </a:xfrm>
          <a:prstGeom prst="rect">
            <a:avLst/>
          </a:prstGeom>
          <a:noFill/>
        </p:spPr>
      </p:pic>
      <p:pic>
        <p:nvPicPr>
          <p:cNvPr id="15363" name="Picture 3" descr="C:\Users\Оксана\Desktop\1 А 13-14г\DSCF9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2578" y="1900216"/>
            <a:ext cx="3519792" cy="4714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4" descr="C:\Users\Оксана\Desktop\1 А 13-14г\DSCF9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933157" cy="3929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491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mg01.chitalnya.ru/upload2/414/3a55a55df68f11a18d4880c55b926e8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6372" cy="664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Оксана\Desktop\1 А 13-14г\DSCF9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3929090" cy="47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Оксана\Desktop\1 А 13-14г\DSCF9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571612"/>
            <a:ext cx="364333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7401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250825" y="188913"/>
            <a:ext cx="8640763" cy="6383338"/>
            <a:chOff x="158" y="119"/>
            <a:chExt cx="5443" cy="4021"/>
          </a:xfrm>
        </p:grpSpPr>
        <p:pic>
          <p:nvPicPr>
            <p:cNvPr id="8" name="Picture 60" descr="74082939_626af47715_b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0" y="2925"/>
              <a:ext cx="1700" cy="1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158" y="3513"/>
              <a:ext cx="54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just"/>
              <a:endParaRPr lang="en-US" sz="1200" b="1" dirty="0">
                <a:solidFill>
                  <a:schemeClr val="accent2"/>
                </a:solidFill>
              </a:endParaRPr>
            </a:p>
            <a:p>
              <a:pPr algn="just"/>
              <a:endParaRPr lang="ru-RU" sz="1200" dirty="0">
                <a:solidFill>
                  <a:srgbClr val="0921D1"/>
                </a:solidFill>
              </a:endParaRPr>
            </a:p>
          </p:txBody>
        </p:sp>
        <p:sp>
          <p:nvSpPr>
            <p:cNvPr id="10" name="Rectangle 61"/>
            <p:cNvSpPr>
              <a:spLocks noChangeArrowheads="1"/>
            </p:cNvSpPr>
            <p:nvPr/>
          </p:nvSpPr>
          <p:spPr bwMode="auto">
            <a:xfrm>
              <a:off x="567" y="119"/>
              <a:ext cx="11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 sz="4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315" name="Picture 3" descr="F:\Театр народной игрушки\для презент\масте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500042"/>
            <a:ext cx="1675826" cy="2482333"/>
          </a:xfrm>
          <a:prstGeom prst="rect">
            <a:avLst/>
          </a:prstGeom>
          <a:noFill/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4714884"/>
            <a:ext cx="239280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Оксана\Desktop\1 А 13-14г\DSCF964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000108"/>
            <a:ext cx="606268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500042"/>
            <a:ext cx="2786050" cy="2639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8576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Театр народной игрушки\для презент\ночь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866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F:\Театр народной игрушки\для презент\ночь дом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5" name="Picture 1" descr="F:\Театр народной игрушки\для презент\ночь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358246" cy="6572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0187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F:\Театр народной игрушки\для презент\сн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80"/>
            <a:ext cx="3119446" cy="2339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8" name="Picture 4" descr="F:\Театр народной игрушки\для презент\ск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714620"/>
            <a:ext cx="2952771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9" name="Picture 5" descr="F:\Театр народной игрушки\для презент\сказ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28604"/>
            <a:ext cx="2528897" cy="308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0" name="Picture 6" descr="F:\Театр народной игрушки\для презент\сказ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4000504"/>
            <a:ext cx="304802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1" name="Picture 7" descr="F:\Театр народной игрушки\для презент\узор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285728"/>
            <a:ext cx="155277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2" name="Picture 8" descr="F:\Театр народной игрушки\для презент\узор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3714752"/>
            <a:ext cx="3109305" cy="264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Оксана\Desktop\1 А 13-14г\DSCF9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358246" cy="6235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362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Оксана\Desktop\1 А 13-14г\DSCF9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00034" y="357166"/>
            <a:ext cx="8143932" cy="607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242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Идет игра и в ней всему есть место….</a:t>
            </a:r>
            <a:endParaRPr lang="ru-RU" dirty="0"/>
          </a:p>
        </p:txBody>
      </p:sp>
      <p:pic>
        <p:nvPicPr>
          <p:cNvPr id="5122" name="Picture 2" descr="C:\Documents and Settings\Оля\Рабочий стол\139_FUJI\DSCF96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3378757" cy="4525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Оля\Рабочий стол\139_FUJI\DSCF9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0002">
            <a:off x="5806525" y="2639106"/>
            <a:ext cx="2988840" cy="40036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Оля\Рабочий стол\139_FUJI\DSCF96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1785926"/>
            <a:ext cx="4016218" cy="3153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434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C:\Users\Оксана\Desktop\1 А 13-14г\DSCF9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8929718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C:\Users\Оксана\Desktop\1 А 13-14г\DSCF9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Оксана\Desktop\1 А 13-14г\DSCF9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429652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1016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ана\Desktop\1 А 13-14г\DSCF9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Оля\Рабочий стол\139_FUJI\DSCF9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784976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895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Удалец-</a:t>
            </a:r>
            <a:r>
              <a:rPr lang="ru-RU" dirty="0" err="1" smtClean="0"/>
              <a:t>мэргэн</a:t>
            </a:r>
            <a:r>
              <a:rPr lang="ru-RU" dirty="0" smtClean="0"/>
              <a:t> на встречу мчится…</a:t>
            </a:r>
            <a:endParaRPr lang="ru-RU" dirty="0"/>
          </a:p>
        </p:txBody>
      </p:sp>
      <p:pic>
        <p:nvPicPr>
          <p:cNvPr id="9218" name="Picture 2" descr="C:\Documents and Settings\Оля\Рабочий стол\139_FUJI\DSCF96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3378757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Оля\Рабочий стол\139_FUJI\DSCF9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72816"/>
            <a:ext cx="4059302" cy="4663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83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Оля\Рабочий стол\139_FUJI\DSCF96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15" y="442789"/>
            <a:ext cx="6062685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Оля\Рабочий стол\139_FUJI\DSCF9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12976"/>
            <a:ext cx="2621471" cy="3511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064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Оля\Рабочий стол\139_FUJI\DSCF9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476672"/>
            <a:ext cx="554461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Оля\Рабочий стол\139_FUJI\DSCF9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2209" y="460884"/>
            <a:ext cx="2709469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Оля\Рабочий стол\139_FUJI\DSCF9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8188" y="3780948"/>
            <a:ext cx="3425812" cy="2557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5288340"/>
            <a:ext cx="8037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Добрый нанайский </a:t>
            </a:r>
          </a:p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дом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077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Другая 9">
      <a:dk1>
        <a:srgbClr val="9B8D8D"/>
      </a:dk1>
      <a:lt1>
        <a:srgbClr val="FFFFFF"/>
      </a:lt1>
      <a:dk2>
        <a:srgbClr val="EAC9C0"/>
      </a:dk2>
      <a:lt2>
        <a:srgbClr val="9B8D8D"/>
      </a:lt2>
      <a:accent1>
        <a:srgbClr val="C3BABA"/>
      </a:accent1>
      <a:accent2>
        <a:srgbClr val="BF974D"/>
      </a:accent2>
      <a:accent3>
        <a:srgbClr val="928B70"/>
      </a:accent3>
      <a:accent4>
        <a:srgbClr val="766767"/>
      </a:accent4>
      <a:accent5>
        <a:srgbClr val="94734E"/>
      </a:accent5>
      <a:accent6>
        <a:srgbClr val="6F777D"/>
      </a:accent6>
      <a:hlink>
        <a:srgbClr val="FFEFC1"/>
      </a:hlink>
      <a:folHlink>
        <a:srgbClr val="C0C0C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1219</TotalTime>
  <Words>95</Words>
  <Application>Microsoft Office PowerPoint</Application>
  <PresentationFormat>Экран (4:3)</PresentationFormat>
  <Paragraphs>20</Paragraphs>
  <Slides>53</Slides>
  <Notes>1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Паркет</vt:lpstr>
      <vt:lpstr>Объект упаковщика для оболочки</vt:lpstr>
      <vt:lpstr>    </vt:lpstr>
      <vt:lpstr>Слайд 2</vt:lpstr>
      <vt:lpstr>Тема: Игрушки народов Амура.             Играем в куклы-акоан.</vt:lpstr>
      <vt:lpstr>Мы куколки – акоан…</vt:lpstr>
      <vt:lpstr>Идет игра и в ней всему есть место….</vt:lpstr>
      <vt:lpstr>Слайд 6</vt:lpstr>
      <vt:lpstr>Удалец-мэргэн на встречу мчится…</vt:lpstr>
      <vt:lpstr>Слайд 8</vt:lpstr>
      <vt:lpstr>Слайд 9</vt:lpstr>
      <vt:lpstr>Я, мама, эниэ...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Оксана</cp:lastModifiedBy>
  <cp:revision>70</cp:revision>
  <dcterms:created xsi:type="dcterms:W3CDTF">2014-04-15T08:39:24Z</dcterms:created>
  <dcterms:modified xsi:type="dcterms:W3CDTF">2014-04-28T21:36:20Z</dcterms:modified>
</cp:coreProperties>
</file>