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webhp?sourceid=chrome-instant&amp;ion=1&amp;espv=2&amp;ie=UTF-8#q=%D0%BE%D1%81%D1%82%D1%80%D0%BE%D0%B2%20%D1%80%D0%B8%D1%81%D1%83%D0%BD%D0%BE%D0%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Урок русского языка в 3 классе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429309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Приставки</a:t>
            </a:r>
            <a:r>
              <a:rPr lang="ru-RU" sz="4800" dirty="0" smtClean="0"/>
              <a:t> </a:t>
            </a:r>
          </a:p>
          <a:p>
            <a:pPr algn="ctr"/>
            <a:r>
              <a:rPr lang="ru-RU" sz="3600" dirty="0" smtClean="0"/>
              <a:t>Урок-путешествие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r>
              <a:rPr lang="ru-RU" sz="2400" dirty="0" smtClean="0"/>
              <a:t>Подготовила  учитель начальных классов</a:t>
            </a:r>
          </a:p>
          <a:p>
            <a:pPr algn="ctr"/>
            <a:r>
              <a:rPr lang="ru-RU" sz="2400" dirty="0" smtClean="0"/>
              <a:t>МБОУ «</a:t>
            </a:r>
            <a:r>
              <a:rPr lang="ru-RU" sz="2400" dirty="0" err="1" smtClean="0"/>
              <a:t>Глазанская</a:t>
            </a:r>
            <a:r>
              <a:rPr lang="ru-RU" sz="2400" dirty="0" smtClean="0"/>
              <a:t> ОШ» </a:t>
            </a:r>
          </a:p>
          <a:p>
            <a:pPr algn="ctr"/>
            <a:r>
              <a:rPr lang="ru-RU" sz="2400" dirty="0" smtClean="0"/>
              <a:t>Шиловская Наталья Викторовна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78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Остров Здоровья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70C0"/>
                </a:solidFill>
              </a:rPr>
              <a:t>Музыкальная </a:t>
            </a:r>
            <a:r>
              <a:rPr lang="ru-RU" sz="4400" i="1" dirty="0" err="1" smtClean="0">
                <a:solidFill>
                  <a:srgbClr val="0070C0"/>
                </a:solidFill>
              </a:rPr>
              <a:t>физминутка</a:t>
            </a:r>
            <a:endParaRPr lang="ru-RU" sz="4400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galerey-room.ru/images/072253_13855261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710583" cy="37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Остров Умений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При помощи приставки 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  <a:ea typeface="Times New Roman"/>
              </a:rPr>
              <a:t>пра</a:t>
            </a:r>
            <a:r>
              <a:rPr lang="ru-RU" sz="2800" b="1" i="1" dirty="0">
                <a:solidFill>
                  <a:srgbClr val="000000"/>
                </a:solidFill>
                <a:latin typeface="Arial"/>
                <a:ea typeface="Times New Roman"/>
              </a:rPr>
              <a:t>-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 образуйте </a:t>
            </a:r>
            <a:endParaRPr lang="ru-RU" sz="2800" i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 новые 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слова от данных слов:</a:t>
            </a:r>
            <a:endParaRPr lang="ru-RU" sz="2400" i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- внучка 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–</a:t>
            </a:r>
            <a:endParaRPr lang="ru-RU" sz="2400" i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- дедушка 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–</a:t>
            </a:r>
            <a:endParaRPr lang="ru-RU" sz="2400" i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- родители 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–</a:t>
            </a:r>
            <a:endParaRPr lang="ru-RU" sz="2400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Запишите полученные слова,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поставьте в словах </a:t>
            </a: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ударение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    (работа в паре).</a:t>
            </a:r>
            <a:endParaRPr lang="ru-RU" sz="24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http://player.myshared.ru/756299/data/images/img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18">
            <a:off x="5989977" y="3401877"/>
            <a:ext cx="2692496" cy="2571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Остров Умений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Найдите </a:t>
            </a: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4 лишнее </a:t>
            </a: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слово. Запишите оставшиеся слова, выделите приставки.</a:t>
            </a:r>
            <a:endParaRPr lang="ru-RU" sz="2800" i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а) загадка, зажим, зарница, зазнайка;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б) накупить, нарочно, нагрузка, нашивка;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в) пожелтеть, поилка, поливал, поломка;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г) проверка, простуда, пробовал,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Arial"/>
                <a:ea typeface="Times New Roman"/>
              </a:rPr>
              <a:t>   провалился.</a:t>
            </a:r>
            <a:endParaRPr lang="ru-RU" sz="2800" i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http://player.myshared.ru/756299/data/images/img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419">
            <a:off x="6102331" y="4115466"/>
            <a:ext cx="2692496" cy="2571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5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Остров Умений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Вставьте по порядку  пропущенные буквы в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словах, выделите приставки: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п__дарить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п__сынок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__родители,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п__ход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п__губный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__бабушка,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__слушал,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__внучка.</a:t>
            </a:r>
            <a:endParaRPr lang="ru-RU" sz="28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http://player.myshared.ru/756299/data/images/img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419">
            <a:off x="6042526" y="4193964"/>
            <a:ext cx="2692496" cy="2571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</a:rPr>
              <a:t>Подведём итоги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аташа\Desktop\sh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200">
            <a:off x="346862" y="2035909"/>
            <a:ext cx="2948899" cy="36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ша\Desktop\sh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120">
            <a:off x="6065236" y="2211984"/>
            <a:ext cx="2028015" cy="25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аташа\Desktop\she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60">
            <a:off x="4612496" y="4614181"/>
            <a:ext cx="1213749" cy="15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71600"/>
            <a:ext cx="7917504" cy="4001616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/>
              <a:t>Спасибо </a:t>
            </a:r>
            <a:br>
              <a:rPr lang="ru-RU" sz="8800" i="1" dirty="0" smtClean="0"/>
            </a:br>
            <a:r>
              <a:rPr lang="ru-RU" sz="8800" i="1" dirty="0" smtClean="0"/>
              <a:t>за урок!</a:t>
            </a:r>
            <a:endParaRPr lang="ru-RU" sz="8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8464" y="6858000"/>
            <a:ext cx="716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2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/>
              <a:t>Интернет-ресурсы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www.google.ru/webhp?sourceid=chrome-instant&amp;ion=1&amp;espv=2&amp;ie=UTF-8#q=%</a:t>
            </a:r>
            <a:r>
              <a:rPr lang="en-US" sz="1800" dirty="0" smtClean="0">
                <a:hlinkClick r:id="rId2"/>
              </a:rPr>
              <a:t>D0%BE%D1%81%D1%82%D1%80%D0%BE%D0%B2%20%D1%80%D0%B8%D1%81%D1%83%D0%BD%D0%BE%D0%BA</a:t>
            </a:r>
            <a:endParaRPr lang="ru-RU" sz="1800" dirty="0" smtClean="0"/>
          </a:p>
          <a:p>
            <a:r>
              <a:rPr lang="en-US" sz="1800" dirty="0"/>
              <a:t>www.google.ru/search?q=</a:t>
            </a:r>
            <a:r>
              <a:rPr lang="ru-RU" sz="1800" dirty="0" err="1"/>
              <a:t>картинка+остров+в+океане</a:t>
            </a:r>
            <a:r>
              <a:rPr lang="ru-RU" sz="1800" dirty="0"/>
              <a:t>&amp;</a:t>
            </a:r>
            <a:r>
              <a:rPr lang="en-US" sz="1800" dirty="0" err="1"/>
              <a:t>newwindow</a:t>
            </a:r>
            <a:r>
              <a:rPr lang="en-US" sz="1800" dirty="0"/>
              <a:t>=1&amp;espv=2&amp;biw=1366&amp;bih=633&amp;source=</a:t>
            </a:r>
            <a:r>
              <a:rPr lang="en-US" sz="1800" dirty="0" err="1"/>
              <a:t>lnms&amp;tbm</a:t>
            </a:r>
            <a:r>
              <a:rPr lang="en-US" sz="1800" dirty="0"/>
              <a:t>=</a:t>
            </a:r>
            <a:r>
              <a:rPr lang="en-US" sz="1800" dirty="0" err="1"/>
              <a:t>isch&amp;sa</a:t>
            </a:r>
            <a:r>
              <a:rPr lang="en-US" sz="1800" dirty="0"/>
              <a:t>=</a:t>
            </a:r>
            <a:r>
              <a:rPr lang="en-US" sz="1800" dirty="0" err="1"/>
              <a:t>X&amp;ved</a:t>
            </a:r>
            <a:r>
              <a:rPr lang="en-US" sz="1800" dirty="0"/>
              <a:t>=0CAYQ_AUoAWoVChMI4Jq_h_iSyQIVA5EsCh06AAHQ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9148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sh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3546"/>
            <a:ext cx="6984776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47107" y="1700808"/>
            <a:ext cx="2222500" cy="873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63239">
            <a:off x="3923928" y="4221088"/>
            <a:ext cx="309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всезнайка</a:t>
            </a:r>
          </a:p>
        </p:txBody>
      </p:sp>
    </p:spTree>
    <p:extLst>
      <p:ext uri="{BB962C8B-B14F-4D97-AF65-F5344CB8AC3E}">
        <p14:creationId xmlns:p14="http://schemas.microsoft.com/office/powerpoint/2010/main" val="949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Карта путешествия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img-fotki.yandex.ru/get/6114/36014149.c2/0_71201_eeaf4ea2_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383368" cy="13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ics-zone.ru/img.php?url=http://bryansk24.ru/files/users/%5Buid%5D/profile/geoava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64" y="2725811"/>
            <a:ext cx="1456606" cy="190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layer.myshared.ru/756299/data/images/img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765">
            <a:off x="6799260" y="4616098"/>
            <a:ext cx="2094558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anotours.lv/storage/tatjanak/post-269306-1287547648_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478">
            <a:off x="6285069" y="1645015"/>
            <a:ext cx="2558875" cy="25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atotarho12.narod.ru/clipart/p/palm/palma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284">
            <a:off x="805601" y="1821364"/>
            <a:ext cx="1674747" cy="23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87444">
            <a:off x="346429" y="4040735"/>
            <a:ext cx="2888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о</a:t>
            </a:r>
            <a:r>
              <a:rPr lang="ru-RU" sz="2800" dirty="0" err="1" smtClean="0"/>
              <a:t>.Чистописания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597975"/>
            <a:ext cx="2908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Arial"/>
                <a:ea typeface="Times New Roman"/>
              </a:rPr>
              <a:t>о.Приставочный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 rot="228462">
            <a:off x="6029573" y="3991278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  <a:ea typeface="Times New Roman"/>
              </a:rPr>
              <a:t>о.Словарный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069547">
            <a:off x="1600706" y="6157706"/>
            <a:ext cx="214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Arial"/>
                <a:ea typeface="Times New Roman"/>
              </a:rPr>
              <a:t>о.Здоровья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601043">
            <a:off x="6116529" y="6187204"/>
            <a:ext cx="174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Arial"/>
                <a:ea typeface="Times New Roman"/>
              </a:rPr>
              <a:t>о.Умений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68" name="Picture 20" descr="http://galerey-room.ru/images/072253_138552617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907">
            <a:off x="857613" y="4371468"/>
            <a:ext cx="2021848" cy="20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4800" b="1" i="1" dirty="0" smtClean="0">
                <a:solidFill>
                  <a:srgbClr val="FF0000"/>
                </a:solidFill>
              </a:rPr>
              <a:t>Остров Чистописания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6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-о-а-</a:t>
            </a:r>
            <a:endParaRPr lang="ru-RU" altLang="ru-RU" sz="3600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на </a:t>
            </a: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по над до об от под </a:t>
            </a:r>
            <a:r>
              <a:rPr lang="ru-RU" sz="36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</a:t>
            </a: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600" i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 descr="http://atotarho12.narod.ru/clipart/p/palm/palma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277">
            <a:off x="539552" y="3717032"/>
            <a:ext cx="18972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Остров Словарный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kern="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ru-RU" altLang="ru-RU" sz="4000" i="1" kern="0" dirty="0" err="1" smtClean="0">
                <a:solidFill>
                  <a:srgbClr val="000000"/>
                </a:solidFill>
                <a:latin typeface="Arial"/>
              </a:rPr>
              <a:t>Пр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…мер</a:t>
            </a: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ru-RU" altLang="ru-RU" sz="4000" i="1" kern="0" dirty="0" err="1">
                <a:solidFill>
                  <a:srgbClr val="000000"/>
                </a:solidFill>
                <a:latin typeface="Arial"/>
              </a:rPr>
              <a:t>праз</a:t>
            </a: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…ник,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  чу …</a:t>
            </a:r>
            <a:r>
              <a:rPr lang="ru-RU" altLang="ru-RU" sz="4000" i="1" kern="0" dirty="0" err="1">
                <a:solidFill>
                  <a:srgbClr val="000000"/>
                </a:solidFill>
                <a:latin typeface="Arial"/>
              </a:rPr>
              <a:t>ство</a:t>
            </a: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  м…роз.</a:t>
            </a:r>
          </a:p>
          <a:p>
            <a:endParaRPr lang="ru-RU" dirty="0"/>
          </a:p>
        </p:txBody>
      </p:sp>
      <p:pic>
        <p:nvPicPr>
          <p:cNvPr id="4098" name="Picture 2" descr="http://sanotours.lv/storage/tatjanak/post-269306-1287547648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915">
            <a:off x="5319223" y="3258983"/>
            <a:ext cx="3086484" cy="30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Остров Словарный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kern="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Пр</a:t>
            </a:r>
            <a:r>
              <a:rPr lang="ru-RU" altLang="ru-RU" sz="4000" i="1" kern="0" dirty="0" smtClean="0">
                <a:solidFill>
                  <a:srgbClr val="FF0000"/>
                </a:solidFill>
                <a:latin typeface="Arial"/>
              </a:rPr>
              <a:t>и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мер</a:t>
            </a: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праз</a:t>
            </a:r>
            <a:r>
              <a:rPr lang="ru-RU" altLang="ru-RU" sz="4000" i="1" kern="0" dirty="0" smtClean="0">
                <a:solidFill>
                  <a:srgbClr val="FF0000"/>
                </a:solidFill>
                <a:latin typeface="Arial"/>
              </a:rPr>
              <a:t>д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ник</a:t>
            </a: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чу</a:t>
            </a:r>
            <a:r>
              <a:rPr lang="ru-RU" altLang="ru-RU" sz="4000" i="1" kern="0" dirty="0" smtClean="0">
                <a:solidFill>
                  <a:srgbClr val="FF0000"/>
                </a:solidFill>
                <a:latin typeface="Arial"/>
              </a:rPr>
              <a:t>в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ство</a:t>
            </a: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м</a:t>
            </a:r>
            <a:r>
              <a:rPr lang="ru-RU" altLang="ru-RU" sz="4000" i="1" kern="0" dirty="0" smtClean="0">
                <a:solidFill>
                  <a:srgbClr val="FF0000"/>
                </a:solidFill>
                <a:latin typeface="Arial"/>
              </a:rPr>
              <a:t>о</a:t>
            </a:r>
            <a:r>
              <a:rPr lang="ru-RU" altLang="ru-RU" sz="4000" i="1" kern="0" dirty="0" smtClean="0">
                <a:solidFill>
                  <a:srgbClr val="000000"/>
                </a:solidFill>
                <a:latin typeface="Arial"/>
              </a:rPr>
              <a:t>роз</a:t>
            </a:r>
            <a:r>
              <a:rPr lang="ru-RU" altLang="ru-RU" sz="4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sanotours.lv/storage/tatjanak/post-269306-1287547648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915">
            <a:off x="5319223" y="3258983"/>
            <a:ext cx="3086484" cy="30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       </a:t>
            </a:r>
            <a:r>
              <a:rPr lang="ru-RU" sz="4400" b="1" i="1" dirty="0" smtClean="0">
                <a:solidFill>
                  <a:srgbClr val="FF0000"/>
                </a:solidFill>
              </a:rPr>
              <a:t>Остров Приставочный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проводник 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поплясал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прабабушка 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i="1" kern="0" dirty="0">
                <a:solidFill>
                  <a:srgbClr val="000000"/>
                </a:solidFill>
                <a:latin typeface="Arial"/>
              </a:rPr>
              <a:t>паводок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bryansk24.ru/files/users/%5buid%5d/profile/geoava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01">
            <a:off x="5724128" y="3140968"/>
            <a:ext cx="227647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      Остров Приставочный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3600" i="1" dirty="0" smtClean="0"/>
              <a:t>Наблюдаем за приставками </a:t>
            </a:r>
          </a:p>
          <a:p>
            <a:pPr marL="0" indent="0">
              <a:buNone/>
            </a:pPr>
            <a:r>
              <a:rPr lang="ru-RU" sz="3600" i="1" dirty="0" smtClean="0"/>
              <a:t>        ПРО- и ПРА- </a:t>
            </a:r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    ( с.126, упр. 154)</a:t>
            </a:r>
            <a:endParaRPr lang="ru-RU" sz="3600" i="1" dirty="0"/>
          </a:p>
        </p:txBody>
      </p:sp>
      <p:pic>
        <p:nvPicPr>
          <p:cNvPr id="5122" name="Picture 2" descr="http://bryansk24.ru/files/users/%5buid%5d/profile/geoava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01">
            <a:off x="5724128" y="3140968"/>
            <a:ext cx="227647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       </a:t>
            </a:r>
            <a:r>
              <a:rPr lang="ru-RU" sz="4400" b="1" i="1" dirty="0" smtClean="0">
                <a:solidFill>
                  <a:srgbClr val="FF0000"/>
                </a:solidFill>
              </a:rPr>
              <a:t>Остров Приставочный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3600" i="1" dirty="0" smtClean="0"/>
              <a:t>Наблюдаем за приставками </a:t>
            </a:r>
          </a:p>
          <a:p>
            <a:pPr marL="0" indent="0">
              <a:buNone/>
            </a:pPr>
            <a:r>
              <a:rPr lang="ru-RU" sz="3600" i="1" dirty="0" smtClean="0"/>
              <a:t>        ПО- и ПА- </a:t>
            </a:r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    ( с.126, упр. 155)</a:t>
            </a:r>
            <a:endParaRPr lang="ru-RU" sz="3600" i="1" dirty="0"/>
          </a:p>
        </p:txBody>
      </p:sp>
      <p:pic>
        <p:nvPicPr>
          <p:cNvPr id="5122" name="Picture 2" descr="http://bryansk24.ru/files/users/%5buid%5d/profile/geoava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01">
            <a:off x="5724128" y="3140968"/>
            <a:ext cx="227647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255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Урок русского языка в 3 классе</vt:lpstr>
      <vt:lpstr>Презентация PowerPoint</vt:lpstr>
      <vt:lpstr>     Карта путешествия</vt:lpstr>
      <vt:lpstr>      Остров Чистописания</vt:lpstr>
      <vt:lpstr>           Остров Словарный</vt:lpstr>
      <vt:lpstr>           Остров Словарный</vt:lpstr>
      <vt:lpstr>       Остров Приставочный</vt:lpstr>
      <vt:lpstr>       Остров Приставочный</vt:lpstr>
      <vt:lpstr>       Остров Приставочный</vt:lpstr>
      <vt:lpstr>        Остров Здоровья</vt:lpstr>
      <vt:lpstr>        Остров Умений</vt:lpstr>
      <vt:lpstr>        Остров Умений</vt:lpstr>
      <vt:lpstr>        Остров Умений</vt:lpstr>
      <vt:lpstr>       Подведём итоги</vt:lpstr>
      <vt:lpstr>Спасибо  за урок!</vt:lpstr>
      <vt:lpstr>        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наташа</dc:creator>
  <cp:lastModifiedBy>наташа</cp:lastModifiedBy>
  <cp:revision>16</cp:revision>
  <dcterms:created xsi:type="dcterms:W3CDTF">2015-11-09T16:36:14Z</dcterms:created>
  <dcterms:modified xsi:type="dcterms:W3CDTF">2015-11-15T17:24:16Z</dcterms:modified>
</cp:coreProperties>
</file>