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DFD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A6492-5244-470C-80A5-A714D48CD055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3FC2-3AD5-417D-ACA2-C916AB091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7824" y="6492875"/>
            <a:ext cx="2895600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polzyukowa@yandex.ru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\Desktop\ramk161.jp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23528" y="332656"/>
            <a:ext cx="8568952" cy="619268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askraska.com/catalog0001/mini_3355.gif" TargetMode="External"/><Relationship Id="rId3" Type="http://schemas.openxmlformats.org/officeDocument/2006/relationships/hyperlink" Target="http://imgy.ru/uploads/posts/2011-10/thumbs/1319959229_783.gif" TargetMode="External"/><Relationship Id="rId7" Type="http://schemas.openxmlformats.org/officeDocument/2006/relationships/hyperlink" Target="http://im0-tub-ru.yandex.net/i?id=0bf559be62dff1663c7019742f03b286-43-144&amp;n=24" TargetMode="External"/><Relationship Id="rId2" Type="http://schemas.openxmlformats.org/officeDocument/2006/relationships/hyperlink" Target="http://www.lenagold.ru/fon/clipart/v/vozd/vozd1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enagold.ru/fon/clipart/r/ram/pred/ramk161.jpg" TargetMode="External"/><Relationship Id="rId5" Type="http://schemas.openxmlformats.org/officeDocument/2006/relationships/hyperlink" Target="http://www.lenagold.ru/fon/clipart/v/vozd/vozd53.jpg" TargetMode="External"/><Relationship Id="rId4" Type="http://schemas.openxmlformats.org/officeDocument/2006/relationships/hyperlink" Target="http://www.lenagold.ru/fon/clipart/v/vozd/vozd80.jpg" TargetMode="Externa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Тренажёр – раскраска «Подарок Вини – Пуху»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Английский язык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класс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12687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Автор: 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Глущенко Надежда Игоревна</a:t>
            </a:r>
            <a:endParaRPr lang="ru-RU" sz="20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abic Typesetting" pitchFamily="66" charset="-78"/>
            </a:endParaRPr>
          </a:p>
          <a:p>
            <a:r>
              <a:rPr lang="ru-RU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 учитель </a:t>
            </a:r>
            <a:r>
              <a:rPr lang="ru-RU" sz="1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abic Typesetting" pitchFamily="66" charset="-78"/>
              </a:rPr>
              <a:t>английского языка</a:t>
            </a:r>
            <a:endParaRPr lang="ru-RU" sz="1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abic Typesetting" pitchFamily="66" charset="-78"/>
            </a:endParaRPr>
          </a:p>
          <a:p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Песковская</a:t>
            </a:r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ООШ, </a:t>
            </a:r>
            <a:endParaRPr lang="ru-RU" sz="20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Воронежская область</a:t>
            </a:r>
            <a:endParaRPr lang="ru-RU" sz="20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500066" cy="428628"/>
          </a:xfrm>
          <a:prstGeom prst="actionButtonE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AutoShape 2" descr="http://im0-tub-ru.yandex.net/i?id=0bf559be62dff1663c7019742f03b286-43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://im0-tub-ru.yandex.net/i?id=0bf559be62dff1663c7019742f03b286-43-144&amp;n=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http://im0-tub-ru.yandex.net/i?id=0bf559be62dff1663c7019742f03b286-43-144&amp;n=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548680"/>
            <a:ext cx="3314701" cy="158417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4413109"/>
            <a:ext cx="1632181" cy="1632181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8437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black</a:t>
            </a:r>
            <a:endParaRPr lang="ru-RU" sz="6600" dirty="0"/>
          </a:p>
        </p:txBody>
      </p:sp>
      <p:pic>
        <p:nvPicPr>
          <p:cNvPr id="9218" name="Picture 2" descr="C:\Users\IVAN\Desktop\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548681"/>
            <a:ext cx="4248471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1" y="4585870"/>
            <a:ext cx="1584177" cy="1557773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52920" y="2564905"/>
            <a:ext cx="1417117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5" y="2803331"/>
            <a:ext cx="1512168" cy="1159328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8437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violet</a:t>
            </a:r>
            <a:endParaRPr lang="ru-RU" sz="6600" dirty="0"/>
          </a:p>
        </p:txBody>
      </p:sp>
      <p:pic>
        <p:nvPicPr>
          <p:cNvPr id="10242" name="Picture 2" descr="C:\Users\IVAN\Desktop\9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258745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4732844"/>
            <a:ext cx="1899679" cy="1424759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40532" y="4005064"/>
            <a:ext cx="1143656" cy="22873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4603531"/>
            <a:ext cx="1632181" cy="1251338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52120" y="2502426"/>
            <a:ext cx="1872208" cy="1841005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8437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blue</a:t>
            </a:r>
            <a:endParaRPr lang="ru-RU" sz="6600" dirty="0"/>
          </a:p>
        </p:txBody>
      </p:sp>
      <p:pic>
        <p:nvPicPr>
          <p:cNvPr id="11266" name="Picture 2" descr="C:\Users\IVAN\Desktop\10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548680"/>
            <a:ext cx="4248472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2120" y="4725144"/>
            <a:ext cx="988675" cy="14830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8184" y="2492896"/>
            <a:ext cx="931868" cy="1863737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8437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grey</a:t>
            </a:r>
            <a:endParaRPr lang="ru-RU" sz="6600" dirty="0"/>
          </a:p>
        </p:txBody>
      </p:sp>
      <p:pic>
        <p:nvPicPr>
          <p:cNvPr id="12290" name="Picture 2" descr="C:\Users\IVAN\Desktop\1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248472" cy="5771096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4581128"/>
            <a:ext cx="1853108" cy="1987068"/>
          </a:xfrm>
          <a:prstGeom prst="rect">
            <a:avLst/>
          </a:prstGeom>
          <a:noFill/>
        </p:spPr>
      </p:pic>
      <p:pic>
        <p:nvPicPr>
          <p:cNvPr id="13" name="Picture 2" descr="http://www.lenagold.ru/fon/clipart/v/vozd/vozd19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20272" y="4413109"/>
            <a:ext cx="1632181" cy="1632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2502426"/>
            <a:ext cx="1872208" cy="1841005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8437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red</a:t>
            </a:r>
            <a:endParaRPr lang="ru-RU" sz="6600" dirty="0"/>
          </a:p>
        </p:txBody>
      </p:sp>
      <p:pic>
        <p:nvPicPr>
          <p:cNvPr id="13314" name="Picture 2" descr="C:\Users\IVAN\Desktop\1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548680"/>
            <a:ext cx="4248472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48064" y="4749539"/>
            <a:ext cx="1584176" cy="1584176"/>
          </a:xfrm>
          <a:prstGeom prst="rect">
            <a:avLst/>
          </a:prstGeom>
          <a:noFill/>
        </p:spPr>
      </p:pic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20272" y="4413109"/>
            <a:ext cx="1632181" cy="16321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2348880"/>
            <a:ext cx="1513862" cy="1846174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4860032" y="476672"/>
            <a:ext cx="3816424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yellow</a:t>
            </a:r>
            <a:endParaRPr lang="ru-RU" sz="6600" dirty="0"/>
          </a:p>
        </p:txBody>
      </p:sp>
      <p:pic>
        <p:nvPicPr>
          <p:cNvPr id="14338" name="Picture 2" descr="C:\Users\IVAN\Desktop\13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248472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8234" y="4149080"/>
            <a:ext cx="1399818" cy="2105903"/>
          </a:xfrm>
          <a:prstGeom prst="rect">
            <a:avLst/>
          </a:prstGeom>
          <a:noFill/>
        </p:spPr>
      </p:pic>
      <p:pic>
        <p:nvPicPr>
          <p:cNvPr id="13" name="Picture 2" descr="http://www.lenagold.ru/fon/clipart/v/vozd/vozd19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20272" y="4426711"/>
            <a:ext cx="1632181" cy="16049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860032" y="476672"/>
            <a:ext cx="3816424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brown</a:t>
            </a:r>
            <a:endParaRPr lang="ru-RU" sz="6600" dirty="0"/>
          </a:p>
        </p:txBody>
      </p:sp>
      <p:pic>
        <p:nvPicPr>
          <p:cNvPr id="15362" name="Picture 2" descr="C:\Users\IVAN\Desktop\1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48680"/>
            <a:ext cx="4248472" cy="576063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93725" y="4469938"/>
            <a:ext cx="1782531" cy="1911389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2564904"/>
            <a:ext cx="1296144" cy="1728193"/>
          </a:xfrm>
          <a:prstGeom prst="rect">
            <a:avLst/>
          </a:prstGeom>
          <a:noFill/>
        </p:spPr>
      </p:pic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260298" y="4365104"/>
            <a:ext cx="1152128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572000" y="476672"/>
            <a:ext cx="410445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orange</a:t>
            </a:r>
            <a:endParaRPr lang="ru-RU" sz="6600" dirty="0"/>
          </a:p>
        </p:txBody>
      </p:sp>
      <p:pic>
        <p:nvPicPr>
          <p:cNvPr id="16387" name="Picture 3" descr="C:\Users\IVAN\Desktop\1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548680"/>
            <a:ext cx="4248472" cy="576063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9" name="Picture 8" descr="C:\Users\IVAN\Desktop\vozd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1804" y="4365104"/>
            <a:ext cx="1196613" cy="1800200"/>
          </a:xfrm>
          <a:prstGeom prst="rect">
            <a:avLst/>
          </a:prstGeom>
          <a:noFill/>
        </p:spPr>
      </p:pic>
      <p:pic>
        <p:nvPicPr>
          <p:cNvPr id="14" name="Picture 4" descr="http://www.lenagold.ru/fon/clipart/v/vozd/vozd8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64088" y="2610438"/>
            <a:ext cx="2160240" cy="1620180"/>
          </a:xfrm>
          <a:prstGeom prst="rect">
            <a:avLst/>
          </a:prstGeom>
          <a:noFill/>
        </p:spPr>
      </p:pic>
      <p:pic>
        <p:nvPicPr>
          <p:cNvPr id="15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20272" y="4603531"/>
            <a:ext cx="1632181" cy="1251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hlinkClick r:id="" action="ppaction://hlinkshowjump?jump=endshow"/>
          </p:cNvPr>
          <p:cNvSpPr/>
          <p:nvPr/>
        </p:nvSpPr>
        <p:spPr>
          <a:xfrm>
            <a:off x="7812360" y="6093296"/>
            <a:ext cx="1071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Выход</a:t>
            </a:r>
            <a:endParaRPr lang="ru-RU" sz="2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C:\Users\IVAN\Desktop\15.gif"/>
          <p:cNvPicPr>
            <a:picLocks noChangeAspect="1" noChangeArrowheads="1"/>
          </p:cNvPicPr>
          <p:nvPr/>
        </p:nvPicPr>
        <p:blipFill>
          <a:blip r:embed="rId2" cstate="email"/>
          <a:srcRect t="5614" b="3612"/>
          <a:stretch>
            <a:fillRect/>
          </a:stretch>
        </p:blipFill>
        <p:spPr bwMode="auto">
          <a:xfrm>
            <a:off x="2285984" y="357166"/>
            <a:ext cx="4680520" cy="567513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86182" y="5857892"/>
            <a:ext cx="2537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5" descr="C:\Users\IVAN\Desktop\i (1)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48680"/>
            <a:ext cx="1087437" cy="1080120"/>
          </a:xfrm>
          <a:prstGeom prst="rect">
            <a:avLst/>
          </a:prstGeom>
          <a:noFill/>
        </p:spPr>
      </p:pic>
      <p:pic>
        <p:nvPicPr>
          <p:cNvPr id="11" name="Picture 5" descr="C:\Users\IVAN\Desktop\i (1)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980728"/>
            <a:ext cx="1159933" cy="1152128"/>
          </a:xfrm>
          <a:prstGeom prst="rect">
            <a:avLst/>
          </a:prstGeom>
          <a:noFill/>
        </p:spPr>
      </p:pic>
      <p:pic>
        <p:nvPicPr>
          <p:cNvPr id="12" name="Picture 8" descr="C:\Users\IVAN\Desktop\vozd53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132856"/>
            <a:ext cx="1153377" cy="1224136"/>
          </a:xfrm>
          <a:prstGeom prst="rect">
            <a:avLst/>
          </a:prstGeom>
          <a:noFill/>
        </p:spPr>
      </p:pic>
      <p:pic>
        <p:nvPicPr>
          <p:cNvPr id="13" name="Picture 8" descr="C:\Users\IVAN\Desktop\vozd5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1196752"/>
            <a:ext cx="1296144" cy="1375662"/>
          </a:xfrm>
          <a:prstGeom prst="rect">
            <a:avLst/>
          </a:prstGeom>
          <a:noFill/>
        </p:spPr>
      </p:pic>
      <p:pic>
        <p:nvPicPr>
          <p:cNvPr id="14" name="Picture 4" descr="C:\Users\IVAN\Desktop\i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1628800"/>
            <a:ext cx="939671" cy="1281369"/>
          </a:xfrm>
          <a:prstGeom prst="rect">
            <a:avLst/>
          </a:prstGeom>
          <a:noFill/>
        </p:spPr>
      </p:pic>
      <p:pic>
        <p:nvPicPr>
          <p:cNvPr id="15" name="Picture 4" descr="C:\Users\IVAN\Desktop\i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1045282" cy="14253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0.07446 L -0.04131 0.7246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32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10405E-6 L 0.00799 0.6476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2428E-6 L 0.02743 0.5151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4509E-6 L -0.02361 0.59515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-0.08925 L -0.02778 0.58983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9675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en-US" sz="1600" dirty="0" smtClean="0">
                <a:hlinkClick r:id="rId2"/>
              </a:rPr>
              <a:t>http://www.lenagold.ru/fon/clipart/v/vozd/vozd19.jpg</a:t>
            </a:r>
            <a:r>
              <a:rPr lang="ru-RU" sz="1600" dirty="0" smtClean="0"/>
              <a:t> - розовый шар</a:t>
            </a:r>
          </a:p>
          <a:p>
            <a:r>
              <a:rPr lang="en-US" sz="1600" dirty="0" smtClean="0">
                <a:hlinkClick r:id="rId3"/>
              </a:rPr>
              <a:t>http://imgy.ru/uploads/posts/2011-10/thumbs/1319959229_783.gif</a:t>
            </a:r>
            <a:r>
              <a:rPr lang="ru-RU" sz="1600" dirty="0" smtClean="0"/>
              <a:t> - Вини - Пух</a:t>
            </a:r>
          </a:p>
          <a:p>
            <a:r>
              <a:rPr lang="en-US" sz="1600" dirty="0" smtClean="0">
                <a:hlinkClick r:id="rId4"/>
              </a:rPr>
              <a:t>http://www.lenagold.ru/fon/clipart/v/vozd/vozd80.jpg</a:t>
            </a:r>
            <a:r>
              <a:rPr lang="ru-RU" sz="1600" dirty="0" smtClean="0"/>
              <a:t> -  зелёный шар</a:t>
            </a:r>
          </a:p>
          <a:p>
            <a:r>
              <a:rPr lang="en-US" sz="1600" dirty="0" smtClean="0">
                <a:hlinkClick r:id="rId5"/>
              </a:rPr>
              <a:t>http://www.lenagold.ru/fon/clipart/v/vozd/vozd53.jpg</a:t>
            </a:r>
            <a:r>
              <a:rPr lang="ru-RU" sz="1600" dirty="0" smtClean="0"/>
              <a:t>   синий шарик </a:t>
            </a:r>
            <a:r>
              <a:rPr lang="en-US" sz="1600" dirty="0" smtClean="0">
                <a:hlinkClick r:id="rId6"/>
              </a:rPr>
              <a:t>http://www.lenagold.ru/fon/clipart/r/ram/pred/ramk161.jpg</a:t>
            </a:r>
            <a:r>
              <a:rPr lang="en-US" sz="1600" dirty="0" smtClean="0"/>
              <a:t> - </a:t>
            </a:r>
            <a:r>
              <a:rPr lang="ru-RU" sz="1600" dirty="0" smtClean="0"/>
              <a:t>фон слайда</a:t>
            </a:r>
          </a:p>
          <a:p>
            <a:r>
              <a:rPr lang="en-US" sz="1600" dirty="0" smtClean="0">
                <a:hlinkClick r:id="rId7"/>
              </a:rPr>
              <a:t>http://im0-tub-ru.yandex.net/i?id=0bf559be62dff1663c7019742f03b286-43-144&amp;n=24</a:t>
            </a:r>
            <a:r>
              <a:rPr lang="ru-RU" sz="1600" dirty="0" smtClean="0"/>
              <a:t> – Вини – Пух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http://www.raskraska.com/catalog0001/mini_3355.gif</a:t>
            </a:r>
            <a:r>
              <a:rPr lang="en-US" sz="1600" dirty="0" smtClean="0"/>
              <a:t> - </a:t>
            </a:r>
            <a:r>
              <a:rPr lang="ru-RU" sz="1600" dirty="0" smtClean="0"/>
              <a:t>картинка  - раскраска</a:t>
            </a:r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476672"/>
            <a:ext cx="4670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Информационные источники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домой 6">
            <a:hlinkClick r:id="rId9" action="ppaction://hlinksldjump" highlightClick="1"/>
          </p:cNvPr>
          <p:cNvSpPr/>
          <p:nvPr/>
        </p:nvSpPr>
        <p:spPr>
          <a:xfrm>
            <a:off x="467544" y="5949280"/>
            <a:ext cx="432048" cy="504056"/>
          </a:xfrm>
          <a:prstGeom prst="actionButtonHom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61048"/>
            <a:ext cx="7344816" cy="259228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Здравствуй, дорогой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друг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!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Вини – Пух пригласил тебя на день рождения.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Выбери правильный цвет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 подари ему шарик. Если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выберешь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верно, перейдёшь к следующему заданию.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Желаю тебе удачи!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Управляющая кнопка: сведения 2">
            <a:hlinkClick r:id="rId2" action="ppaction://hlinksldjump" highlightClick="1"/>
          </p:cNvPr>
          <p:cNvSpPr/>
          <p:nvPr/>
        </p:nvSpPr>
        <p:spPr>
          <a:xfrm>
            <a:off x="395536" y="6093296"/>
            <a:ext cx="500066" cy="470912"/>
          </a:xfrm>
          <a:prstGeom prst="actionButtonInformati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IVAN\Desktop\1319959229_783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 b="8241"/>
          <a:stretch>
            <a:fillRect/>
          </a:stretch>
        </p:blipFill>
        <p:spPr bwMode="auto">
          <a:xfrm>
            <a:off x="2051720" y="260648"/>
            <a:ext cx="5400600" cy="371666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Управляющая кнопка: в конец 5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500066" cy="428628"/>
          </a:xfrm>
          <a:prstGeom prst="actionButtonEnd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VAN\Desktop\335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548680"/>
            <a:ext cx="4248472" cy="579736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sp>
        <p:nvSpPr>
          <p:cNvPr id="7" name="Облако 6"/>
          <p:cNvSpPr/>
          <p:nvPr/>
        </p:nvSpPr>
        <p:spPr>
          <a:xfrm>
            <a:off x="5004048" y="476672"/>
            <a:ext cx="3528392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green</a:t>
            </a:r>
            <a:endParaRPr lang="ru-RU" sz="6600" dirty="0"/>
          </a:p>
        </p:txBody>
      </p:sp>
      <p:pic>
        <p:nvPicPr>
          <p:cNvPr id="2056" name="Picture 8" descr="C:\Users\IVAN\Desktop\vozd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6056" y="4425614"/>
            <a:ext cx="1696142" cy="1679180"/>
          </a:xfrm>
          <a:prstGeom prst="rect">
            <a:avLst/>
          </a:prstGeom>
          <a:noFill/>
        </p:spPr>
      </p:pic>
      <p:pic>
        <p:nvPicPr>
          <p:cNvPr id="10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27804" y="4365104"/>
            <a:ext cx="1417117" cy="1728192"/>
          </a:xfrm>
          <a:prstGeom prst="rect">
            <a:avLst/>
          </a:prstGeom>
          <a:noFill/>
        </p:spPr>
      </p:pic>
      <p:pic>
        <p:nvPicPr>
          <p:cNvPr id="11" name="Picture 4" descr="http://www.lenagold.ru/fon/clipart/v/vozd/vozd8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16055" y="2492897"/>
            <a:ext cx="1408274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5292080" y="476672"/>
            <a:ext cx="2952328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blue</a:t>
            </a:r>
            <a:endParaRPr lang="ru-RU" sz="6600" dirty="0"/>
          </a:p>
        </p:txBody>
      </p:sp>
      <p:pic>
        <p:nvPicPr>
          <p:cNvPr id="3074" name="Picture 2" descr="C:\Users\IVAN\Desktop\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28338"/>
            <a:ext cx="4248472" cy="5780982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88543" y="4861030"/>
            <a:ext cx="1899679" cy="1456420"/>
          </a:xfrm>
          <a:prstGeom prst="rect">
            <a:avLst/>
          </a:prstGeom>
          <a:noFill/>
        </p:spPr>
      </p:pic>
      <p:pic>
        <p:nvPicPr>
          <p:cNvPr id="18434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64288" y="4581128"/>
            <a:ext cx="1540544" cy="1514868"/>
          </a:xfrm>
          <a:prstGeom prst="rect">
            <a:avLst/>
          </a:prstGeom>
          <a:noFill/>
        </p:spPr>
      </p:pic>
      <p:pic>
        <p:nvPicPr>
          <p:cNvPr id="18436" name="Picture 4" descr="http://www.lenagold.ru/fon/clipart/v/vozd/vozd8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08104" y="2567234"/>
            <a:ext cx="1872208" cy="1853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lenagold.ru/fon/clipart/v/vozd/vozd19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4944" y="4365104"/>
            <a:ext cx="1239977" cy="1512168"/>
          </a:xfrm>
          <a:prstGeom prst="rect">
            <a:avLst/>
          </a:prstGeom>
          <a:noFill/>
        </p:spPr>
      </p:pic>
      <p:pic>
        <p:nvPicPr>
          <p:cNvPr id="13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44046" y="2944267"/>
            <a:ext cx="1196613" cy="897459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2952328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pink</a:t>
            </a:r>
            <a:endParaRPr lang="ru-RU" sz="6600" dirty="0"/>
          </a:p>
        </p:txBody>
      </p:sp>
      <p:pic>
        <p:nvPicPr>
          <p:cNvPr id="4098" name="Picture 2" descr="C:\Users\IVAN\Desktop\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9" y="548680"/>
            <a:ext cx="4248471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3" y="4439340"/>
            <a:ext cx="1872208" cy="184100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72821" y="4603531"/>
            <a:ext cx="1379632" cy="1057717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97795" y="2420888"/>
            <a:ext cx="1410510" cy="2115765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4788024" y="476672"/>
            <a:ext cx="4176464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orange</a:t>
            </a:r>
            <a:endParaRPr lang="ru-RU" sz="6600" dirty="0"/>
          </a:p>
        </p:txBody>
      </p:sp>
      <p:pic>
        <p:nvPicPr>
          <p:cNvPr id="5122" name="Picture 2" descr="C:\Users\IVAN\Desktop\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548680"/>
            <a:ext cx="4248472" cy="57474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20072" y="4601982"/>
            <a:ext cx="1984174" cy="14881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4426711"/>
            <a:ext cx="1632181" cy="1604977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4932040" y="476672"/>
            <a:ext cx="374441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yellow</a:t>
            </a:r>
            <a:endParaRPr lang="ru-RU" sz="6600" dirty="0"/>
          </a:p>
        </p:txBody>
      </p:sp>
      <p:pic>
        <p:nvPicPr>
          <p:cNvPr id="6147" name="Picture 3" descr="C:\Users\IVAN\Desktop\5r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548680"/>
            <a:ext cx="4248471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076056" y="4607733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80112" y="2826462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452320" y="4689139"/>
            <a:ext cx="936104" cy="1404156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5292080" y="476672"/>
            <a:ext cx="3312368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white</a:t>
            </a:r>
            <a:endParaRPr lang="ru-RU" sz="6600" dirty="0"/>
          </a:p>
        </p:txBody>
      </p:sp>
      <p:pic>
        <p:nvPicPr>
          <p:cNvPr id="7170" name="Picture 2" descr="C:\Users\IVAN\Desktop\6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4240646" cy="5760640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96242" y="4841037"/>
            <a:ext cx="1763988" cy="1352390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2120" y="2826462"/>
            <a:ext cx="2160240" cy="16201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lenagold.ru/fon/clipart/v/vozd/vozd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4421270"/>
            <a:ext cx="1632181" cy="1615859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4860032" y="476672"/>
            <a:ext cx="3744416" cy="208823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brown</a:t>
            </a:r>
            <a:endParaRPr lang="ru-RU" sz="6600" dirty="0"/>
          </a:p>
        </p:txBody>
      </p:sp>
      <p:pic>
        <p:nvPicPr>
          <p:cNvPr id="8194" name="Picture 2" descr="C:\Users\IVAN\Desktop\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9" y="548679"/>
            <a:ext cx="4248472" cy="5760641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</p:pic>
      <p:pic>
        <p:nvPicPr>
          <p:cNvPr id="8" name="Picture 8" descr="C:\Users\IVAN\Desktop\vozd5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76256" y="2420888"/>
            <a:ext cx="1115887" cy="1678754"/>
          </a:xfrm>
          <a:prstGeom prst="rect">
            <a:avLst/>
          </a:prstGeom>
          <a:noFill/>
        </p:spPr>
      </p:pic>
      <p:pic>
        <p:nvPicPr>
          <p:cNvPr id="12" name="Picture 4" descr="http://www.lenagold.ru/fon/clipart/v/vozd/vozd80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5" y="4394600"/>
            <a:ext cx="1584176" cy="16986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94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Тренажёр – раскраска «Подарок Вини – Пуху» Английский язык, 2 класс</vt:lpstr>
      <vt:lpstr>Здравствуй, дорогой друг!   Вини – Пух пригласил тебя на день рождения.  Выбери правильный цвет  и подари ему шарик. Если выберешь верно, перейдёшь к следующему заданию. Желаю тебе удачи!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– раскраска «Подарок Вини – Пуху»</dc:title>
  <dc:creator>Ольга</dc:creator>
  <cp:lastModifiedBy>пк</cp:lastModifiedBy>
  <cp:revision>130</cp:revision>
  <dcterms:created xsi:type="dcterms:W3CDTF">2014-07-27T17:48:30Z</dcterms:created>
  <dcterms:modified xsi:type="dcterms:W3CDTF">2015-11-17T19:33:03Z</dcterms:modified>
</cp:coreProperties>
</file>