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2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26.11.2015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16632"/>
            <a:ext cx="7772400" cy="158417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</a:t>
            </a:r>
            <a:r>
              <a:rPr lang="ru-RU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ЧЕЛОВЕК И ИНФОРМАЦИЯ </a:t>
            </a:r>
            <a:r>
              <a:rPr lang="ru-RU" dirty="0" smtClean="0"/>
              <a:t>	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2420888"/>
            <a:ext cx="6800800" cy="2176799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7030A0"/>
                </a:solidFill>
              </a:rPr>
              <a:t>Учитель информатики: </a:t>
            </a:r>
          </a:p>
          <a:p>
            <a:r>
              <a:rPr lang="ru-RU" sz="2800" dirty="0" err="1" smtClean="0">
                <a:solidFill>
                  <a:srgbClr val="7030A0"/>
                </a:solidFill>
              </a:rPr>
              <a:t>Куразова</a:t>
            </a:r>
            <a:r>
              <a:rPr lang="ru-RU" sz="2800" dirty="0" smtClean="0">
                <a:solidFill>
                  <a:srgbClr val="7030A0"/>
                </a:solidFill>
              </a:rPr>
              <a:t> Лаура </a:t>
            </a:r>
            <a:r>
              <a:rPr lang="ru-RU" sz="2800" dirty="0" err="1" smtClean="0">
                <a:solidFill>
                  <a:srgbClr val="7030A0"/>
                </a:solidFill>
              </a:rPr>
              <a:t>Казбековна</a:t>
            </a:r>
            <a:r>
              <a:rPr lang="ru-RU" sz="2800" dirty="0" smtClean="0">
                <a:solidFill>
                  <a:srgbClr val="7030A0"/>
                </a:solidFill>
              </a:rPr>
              <a:t> </a:t>
            </a:r>
          </a:p>
          <a:p>
            <a:r>
              <a:rPr lang="ru-RU" sz="2800" dirty="0" smtClean="0">
                <a:solidFill>
                  <a:srgbClr val="7030A0"/>
                </a:solidFill>
              </a:rPr>
              <a:t>МБОУ СОШ №2 с. Кизляр 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3074" name="Picture 2" descr="http://blog.socialmaximizer.com/wp-content/uploads/2012/05/find-peo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077072"/>
            <a:ext cx="3477188" cy="260789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1330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60648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</a:rPr>
              <a:t>Человек и информация 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132856"/>
            <a:ext cx="7704856" cy="4536504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Природа одарила человека пятью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 органами чувств. 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Для того, что бы он мог </a:t>
            </a:r>
          </a:p>
          <a:p>
            <a:r>
              <a:rPr lang="ru-RU" sz="3200" dirty="0" smtClean="0">
                <a:solidFill>
                  <a:srgbClr val="FFFF00"/>
                </a:solidFill>
              </a:rPr>
              <a:t>воспринимать информацию. 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91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Органы чувств: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052736"/>
            <a:ext cx="8229600" cy="5544616"/>
          </a:xfrm>
        </p:spPr>
        <p:txBody>
          <a:bodyPr/>
          <a:lstStyle/>
          <a:p>
            <a:r>
              <a:rPr lang="ru-RU" dirty="0" smtClean="0"/>
              <a:t>Глаза; 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Уши;</a:t>
            </a:r>
            <a:br>
              <a:rPr lang="ru-RU" dirty="0" smtClean="0"/>
            </a:br>
            <a:r>
              <a:rPr lang="ru-RU" dirty="0" smtClean="0"/>
              <a:t> </a:t>
            </a:r>
          </a:p>
          <a:p>
            <a:r>
              <a:rPr lang="ru-RU" dirty="0" smtClean="0"/>
              <a:t>Нос;</a:t>
            </a:r>
            <a:br>
              <a:rPr lang="ru-RU" dirty="0" smtClean="0"/>
            </a:br>
            <a:endParaRPr lang="ru-RU" dirty="0" smtClean="0"/>
          </a:p>
          <a:p>
            <a:r>
              <a:rPr lang="ru-RU" dirty="0" smtClean="0"/>
              <a:t>Язык;</a:t>
            </a:r>
            <a:br>
              <a:rPr lang="ru-RU" dirty="0" smtClean="0"/>
            </a:br>
            <a:r>
              <a:rPr lang="ru-RU" dirty="0" smtClean="0"/>
              <a:t> </a:t>
            </a:r>
          </a:p>
          <a:p>
            <a:r>
              <a:rPr lang="ru-RU" dirty="0" smtClean="0"/>
              <a:t>Кожа.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124744"/>
            <a:ext cx="5760640" cy="482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9751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 зависимости от того, какими органами чувств информация воспринимается, её называют: 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3417243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C000"/>
                </a:solidFill>
              </a:rPr>
              <a:t>Зрительная информация; </a:t>
            </a:r>
          </a:p>
          <a:p>
            <a:r>
              <a:rPr lang="ru-RU" sz="2800" dirty="0" smtClean="0">
                <a:solidFill>
                  <a:srgbClr val="FFC000"/>
                </a:solidFill>
              </a:rPr>
              <a:t>Слуховая информация; </a:t>
            </a:r>
          </a:p>
          <a:p>
            <a:r>
              <a:rPr lang="ru-RU" sz="2800" dirty="0" smtClean="0">
                <a:solidFill>
                  <a:srgbClr val="FFC000"/>
                </a:solidFill>
              </a:rPr>
              <a:t>Обонятельная информация; </a:t>
            </a:r>
          </a:p>
          <a:p>
            <a:r>
              <a:rPr lang="ru-RU" sz="2800" dirty="0" smtClean="0">
                <a:solidFill>
                  <a:srgbClr val="FFC000"/>
                </a:solidFill>
              </a:rPr>
              <a:t>Вкусовая информация; </a:t>
            </a:r>
          </a:p>
          <a:p>
            <a:r>
              <a:rPr lang="ru-RU" sz="2800" dirty="0" smtClean="0">
                <a:solidFill>
                  <a:srgbClr val="FFC000"/>
                </a:solidFill>
              </a:rPr>
              <a:t>Осязательная информация. </a:t>
            </a:r>
            <a:endParaRPr lang="ru-RU" sz="28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98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9442" y="548680"/>
            <a:ext cx="7125113" cy="1051519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C000"/>
                </a:solidFill>
              </a:rPr>
              <a:t>Зрительная </a:t>
            </a:r>
            <a:r>
              <a:rPr lang="ru-RU" dirty="0" smtClean="0">
                <a:solidFill>
                  <a:srgbClr val="FFC000"/>
                </a:solidFill>
              </a:rPr>
              <a:t>информация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19327"/>
            <a:ext cx="7125112" cy="3619389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FFFF00"/>
                </a:solidFill>
              </a:rPr>
              <a:t>Чтобы получить зрительную информацию о предмете не нужно прикасаться к нему.</a:t>
            </a:r>
          </a:p>
          <a:p>
            <a:r>
              <a:rPr lang="ru-RU" sz="2400" dirty="0" smtClean="0">
                <a:solidFill>
                  <a:srgbClr val="FFFF00"/>
                </a:solidFill>
              </a:rPr>
              <a:t>Для описания восприятия зрительной информации мы используем такие слова:  яркий, красочный, большой и т.д. </a:t>
            </a:r>
            <a:endParaRPr lang="ru-RU" sz="2400" dirty="0">
              <a:solidFill>
                <a:srgbClr val="FFFF00"/>
              </a:solidFill>
            </a:endParaRPr>
          </a:p>
        </p:txBody>
      </p:sp>
      <p:pic>
        <p:nvPicPr>
          <p:cNvPr id="2054" name="Picture 6" descr="http://www.wallpaperfly.com/thumbnails/detail/20131007/landscapes%20trees%20rivers_www.wallmay.net_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382725"/>
            <a:ext cx="3960440" cy="24752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85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C000"/>
                </a:solidFill>
              </a:rPr>
              <a:t>Слуховая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7125112" cy="4051437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Звуки бывают резкими, громкими, мелодичными, высокими, низкими и т.д. 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4" name="Music"/>
          <p:cNvSpPr>
            <a:spLocks noEditPoints="1" noChangeArrowheads="1"/>
          </p:cNvSpPr>
          <p:nvPr/>
        </p:nvSpPr>
        <p:spPr bwMode="auto">
          <a:xfrm>
            <a:off x="6156176" y="3861048"/>
            <a:ext cx="1809750" cy="1809750"/>
          </a:xfrm>
          <a:custGeom>
            <a:avLst/>
            <a:gdLst>
              <a:gd name="T0" fmla="*/ 7352 w 21600"/>
              <a:gd name="T1" fmla="*/ 46 h 21600"/>
              <a:gd name="T2" fmla="*/ 7373 w 21600"/>
              <a:gd name="T3" fmla="*/ 9900 h 21600"/>
              <a:gd name="T4" fmla="*/ 21683 w 21600"/>
              <a:gd name="T5" fmla="*/ 10061 h 21600"/>
              <a:gd name="T6" fmla="*/ 7352 w 21600"/>
              <a:gd name="T7" fmla="*/ 46 h 21600"/>
              <a:gd name="T8" fmla="*/ 21600 w 21600"/>
              <a:gd name="T9" fmla="*/ 0 h 21600"/>
              <a:gd name="T10" fmla="*/ 7975 w 21600"/>
              <a:gd name="T11" fmla="*/ 923 h 21600"/>
              <a:gd name="T12" fmla="*/ 20935 w 21600"/>
              <a:gd name="T13" fmla="*/ 5354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T10" t="T11" r="T12" b="T13"/>
            <a:pathLst>
              <a:path w="21600" h="21600">
                <a:moveTo>
                  <a:pt x="7352" y="46"/>
                </a:moveTo>
                <a:lnTo>
                  <a:pt x="7373" y="9900"/>
                </a:lnTo>
                <a:lnTo>
                  <a:pt x="7352" y="16107"/>
                </a:lnTo>
                <a:lnTo>
                  <a:pt x="7103" y="15969"/>
                </a:lnTo>
                <a:lnTo>
                  <a:pt x="6729" y="15692"/>
                </a:lnTo>
                <a:lnTo>
                  <a:pt x="6355" y="15553"/>
                </a:lnTo>
                <a:lnTo>
                  <a:pt x="5981" y="15415"/>
                </a:lnTo>
                <a:lnTo>
                  <a:pt x="5607" y="15276"/>
                </a:lnTo>
                <a:lnTo>
                  <a:pt x="5109" y="15138"/>
                </a:lnTo>
                <a:lnTo>
                  <a:pt x="4735" y="15138"/>
                </a:lnTo>
                <a:lnTo>
                  <a:pt x="4236" y="15138"/>
                </a:lnTo>
                <a:lnTo>
                  <a:pt x="3364" y="15138"/>
                </a:lnTo>
                <a:lnTo>
                  <a:pt x="2616" y="15276"/>
                </a:lnTo>
                <a:lnTo>
                  <a:pt x="1869" y="15692"/>
                </a:lnTo>
                <a:lnTo>
                  <a:pt x="1246" y="15969"/>
                </a:lnTo>
                <a:lnTo>
                  <a:pt x="747" y="16523"/>
                </a:lnTo>
                <a:lnTo>
                  <a:pt x="373" y="17076"/>
                </a:lnTo>
                <a:lnTo>
                  <a:pt x="124" y="17630"/>
                </a:lnTo>
                <a:lnTo>
                  <a:pt x="0" y="18323"/>
                </a:lnTo>
                <a:lnTo>
                  <a:pt x="124" y="19015"/>
                </a:lnTo>
                <a:lnTo>
                  <a:pt x="373" y="19569"/>
                </a:lnTo>
                <a:lnTo>
                  <a:pt x="747" y="20123"/>
                </a:lnTo>
                <a:lnTo>
                  <a:pt x="1246" y="20676"/>
                </a:lnTo>
                <a:lnTo>
                  <a:pt x="1869" y="21092"/>
                </a:lnTo>
                <a:lnTo>
                  <a:pt x="2616" y="21369"/>
                </a:lnTo>
                <a:lnTo>
                  <a:pt x="3364" y="21507"/>
                </a:lnTo>
                <a:lnTo>
                  <a:pt x="4236" y="21646"/>
                </a:lnTo>
                <a:lnTo>
                  <a:pt x="5109" y="21507"/>
                </a:lnTo>
                <a:lnTo>
                  <a:pt x="5856" y="21369"/>
                </a:lnTo>
                <a:lnTo>
                  <a:pt x="6604" y="21092"/>
                </a:lnTo>
                <a:lnTo>
                  <a:pt x="7227" y="20676"/>
                </a:lnTo>
                <a:lnTo>
                  <a:pt x="7726" y="20123"/>
                </a:lnTo>
                <a:lnTo>
                  <a:pt x="8100" y="19569"/>
                </a:lnTo>
                <a:lnTo>
                  <a:pt x="8349" y="19015"/>
                </a:lnTo>
                <a:lnTo>
                  <a:pt x="8473" y="18323"/>
                </a:lnTo>
                <a:lnTo>
                  <a:pt x="8473" y="6276"/>
                </a:lnTo>
                <a:lnTo>
                  <a:pt x="20561" y="6276"/>
                </a:lnTo>
                <a:lnTo>
                  <a:pt x="20561" y="16107"/>
                </a:lnTo>
                <a:lnTo>
                  <a:pt x="20187" y="15830"/>
                </a:lnTo>
                <a:lnTo>
                  <a:pt x="19938" y="15692"/>
                </a:lnTo>
                <a:lnTo>
                  <a:pt x="19564" y="15553"/>
                </a:lnTo>
                <a:lnTo>
                  <a:pt x="19190" y="15415"/>
                </a:lnTo>
                <a:lnTo>
                  <a:pt x="18692" y="15276"/>
                </a:lnTo>
                <a:lnTo>
                  <a:pt x="18318" y="15138"/>
                </a:lnTo>
                <a:lnTo>
                  <a:pt x="17944" y="15138"/>
                </a:lnTo>
                <a:lnTo>
                  <a:pt x="17446" y="15138"/>
                </a:lnTo>
                <a:lnTo>
                  <a:pt x="16573" y="15138"/>
                </a:lnTo>
                <a:lnTo>
                  <a:pt x="15826" y="15276"/>
                </a:lnTo>
                <a:lnTo>
                  <a:pt x="15078" y="15692"/>
                </a:lnTo>
                <a:lnTo>
                  <a:pt x="14455" y="15969"/>
                </a:lnTo>
                <a:lnTo>
                  <a:pt x="13956" y="16523"/>
                </a:lnTo>
                <a:lnTo>
                  <a:pt x="13583" y="17076"/>
                </a:lnTo>
                <a:lnTo>
                  <a:pt x="13333" y="17630"/>
                </a:lnTo>
                <a:lnTo>
                  <a:pt x="13209" y="18323"/>
                </a:lnTo>
                <a:lnTo>
                  <a:pt x="13333" y="19015"/>
                </a:lnTo>
                <a:lnTo>
                  <a:pt x="13583" y="19569"/>
                </a:lnTo>
                <a:lnTo>
                  <a:pt x="13956" y="20123"/>
                </a:lnTo>
                <a:lnTo>
                  <a:pt x="14455" y="20676"/>
                </a:lnTo>
                <a:lnTo>
                  <a:pt x="15078" y="21092"/>
                </a:lnTo>
                <a:lnTo>
                  <a:pt x="15826" y="21369"/>
                </a:lnTo>
                <a:lnTo>
                  <a:pt x="16573" y="21507"/>
                </a:lnTo>
                <a:lnTo>
                  <a:pt x="17446" y="21646"/>
                </a:lnTo>
                <a:lnTo>
                  <a:pt x="18318" y="21507"/>
                </a:lnTo>
                <a:lnTo>
                  <a:pt x="19066" y="21369"/>
                </a:lnTo>
                <a:lnTo>
                  <a:pt x="19813" y="21092"/>
                </a:lnTo>
                <a:lnTo>
                  <a:pt x="20436" y="20676"/>
                </a:lnTo>
                <a:lnTo>
                  <a:pt x="20935" y="20123"/>
                </a:lnTo>
                <a:lnTo>
                  <a:pt x="21309" y="19569"/>
                </a:lnTo>
                <a:lnTo>
                  <a:pt x="21558" y="19015"/>
                </a:lnTo>
                <a:lnTo>
                  <a:pt x="21683" y="18323"/>
                </a:lnTo>
                <a:lnTo>
                  <a:pt x="21683" y="10061"/>
                </a:lnTo>
                <a:lnTo>
                  <a:pt x="21683" y="46"/>
                </a:lnTo>
                <a:lnTo>
                  <a:pt x="7352" y="46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Sound"/>
          <p:cNvSpPr>
            <a:spLocks noEditPoints="1" noChangeArrowheads="1"/>
          </p:cNvSpPr>
          <p:nvPr/>
        </p:nvSpPr>
        <p:spPr bwMode="auto">
          <a:xfrm>
            <a:off x="1019275" y="4221088"/>
            <a:ext cx="1809750" cy="1809750"/>
          </a:xfrm>
          <a:custGeom>
            <a:avLst/>
            <a:gdLst>
              <a:gd name="T0" fmla="*/ 11164 w 21600"/>
              <a:gd name="T1" fmla="*/ 21159 h 21600"/>
              <a:gd name="T2" fmla="*/ 11164 w 21600"/>
              <a:gd name="T3" fmla="*/ 0 h 21600"/>
              <a:gd name="T4" fmla="*/ 0 w 21600"/>
              <a:gd name="T5" fmla="*/ 10800 h 21600"/>
              <a:gd name="T6" fmla="*/ 21600 w 21600"/>
              <a:gd name="T7" fmla="*/ 10800 h 21600"/>
              <a:gd name="T8" fmla="*/ 761 w 21600"/>
              <a:gd name="T9" fmla="*/ 22454 h 21600"/>
              <a:gd name="T10" fmla="*/ 21069 w 21600"/>
              <a:gd name="T11" fmla="*/ 2828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7273"/>
                </a:moveTo>
                <a:lnTo>
                  <a:pt x="5824" y="7273"/>
                </a:lnTo>
                <a:lnTo>
                  <a:pt x="11164" y="0"/>
                </a:lnTo>
                <a:lnTo>
                  <a:pt x="11164" y="21159"/>
                </a:lnTo>
                <a:lnTo>
                  <a:pt x="5824" y="13885"/>
                </a:lnTo>
                <a:lnTo>
                  <a:pt x="0" y="13885"/>
                </a:lnTo>
                <a:lnTo>
                  <a:pt x="0" y="7273"/>
                </a:lnTo>
                <a:close/>
              </a:path>
              <a:path w="21600" h="21600">
                <a:moveTo>
                  <a:pt x="13024" y="7273"/>
                </a:moveTo>
                <a:lnTo>
                  <a:pt x="13591" y="6722"/>
                </a:lnTo>
                <a:lnTo>
                  <a:pt x="13833" y="7548"/>
                </a:lnTo>
                <a:lnTo>
                  <a:pt x="14076" y="8485"/>
                </a:lnTo>
                <a:lnTo>
                  <a:pt x="14157" y="9367"/>
                </a:lnTo>
                <a:lnTo>
                  <a:pt x="14197" y="10524"/>
                </a:lnTo>
                <a:lnTo>
                  <a:pt x="14197" y="11406"/>
                </a:lnTo>
                <a:lnTo>
                  <a:pt x="14116" y="12012"/>
                </a:lnTo>
                <a:lnTo>
                  <a:pt x="13995" y="12728"/>
                </a:lnTo>
                <a:lnTo>
                  <a:pt x="13833" y="13444"/>
                </a:lnTo>
                <a:lnTo>
                  <a:pt x="13712" y="14106"/>
                </a:lnTo>
                <a:lnTo>
                  <a:pt x="13591" y="14546"/>
                </a:lnTo>
                <a:lnTo>
                  <a:pt x="13065" y="13885"/>
                </a:lnTo>
                <a:lnTo>
                  <a:pt x="13307" y="12893"/>
                </a:lnTo>
                <a:lnTo>
                  <a:pt x="13469" y="11791"/>
                </a:lnTo>
                <a:lnTo>
                  <a:pt x="13550" y="10910"/>
                </a:lnTo>
                <a:lnTo>
                  <a:pt x="13591" y="10138"/>
                </a:lnTo>
                <a:lnTo>
                  <a:pt x="13469" y="9367"/>
                </a:lnTo>
                <a:lnTo>
                  <a:pt x="13388" y="8595"/>
                </a:lnTo>
                <a:lnTo>
                  <a:pt x="13267" y="7934"/>
                </a:lnTo>
                <a:lnTo>
                  <a:pt x="13024" y="7273"/>
                </a:lnTo>
                <a:close/>
              </a:path>
              <a:path w="21600" h="21600">
                <a:moveTo>
                  <a:pt x="16382" y="3967"/>
                </a:moveTo>
                <a:lnTo>
                  <a:pt x="16786" y="5179"/>
                </a:lnTo>
                <a:lnTo>
                  <a:pt x="17150" y="6612"/>
                </a:lnTo>
                <a:lnTo>
                  <a:pt x="17474" y="8651"/>
                </a:lnTo>
                <a:lnTo>
                  <a:pt x="17595" y="9753"/>
                </a:lnTo>
                <a:lnTo>
                  <a:pt x="17635" y="12012"/>
                </a:lnTo>
                <a:lnTo>
                  <a:pt x="17393" y="13665"/>
                </a:lnTo>
                <a:lnTo>
                  <a:pt x="17150" y="15208"/>
                </a:lnTo>
                <a:lnTo>
                  <a:pt x="16786" y="16310"/>
                </a:lnTo>
                <a:lnTo>
                  <a:pt x="16341" y="17687"/>
                </a:lnTo>
                <a:lnTo>
                  <a:pt x="15815" y="17081"/>
                </a:lnTo>
                <a:lnTo>
                  <a:pt x="16503" y="14602"/>
                </a:lnTo>
                <a:lnTo>
                  <a:pt x="16786" y="13169"/>
                </a:lnTo>
                <a:lnTo>
                  <a:pt x="16867" y="12012"/>
                </a:lnTo>
                <a:lnTo>
                  <a:pt x="16867" y="9642"/>
                </a:lnTo>
                <a:lnTo>
                  <a:pt x="16705" y="7989"/>
                </a:lnTo>
                <a:lnTo>
                  <a:pt x="16422" y="6612"/>
                </a:lnTo>
                <a:lnTo>
                  <a:pt x="16220" y="5675"/>
                </a:lnTo>
                <a:lnTo>
                  <a:pt x="15856" y="4518"/>
                </a:lnTo>
                <a:lnTo>
                  <a:pt x="16382" y="3967"/>
                </a:lnTo>
                <a:close/>
              </a:path>
              <a:path w="21600" h="21600">
                <a:moveTo>
                  <a:pt x="18889" y="1377"/>
                </a:moveTo>
                <a:lnTo>
                  <a:pt x="19415" y="826"/>
                </a:lnTo>
                <a:lnTo>
                  <a:pt x="20194" y="2576"/>
                </a:lnTo>
                <a:lnTo>
                  <a:pt x="20831" y="4683"/>
                </a:lnTo>
                <a:lnTo>
                  <a:pt x="21357" y="7204"/>
                </a:lnTo>
                <a:lnTo>
                  <a:pt x="21650" y="9450"/>
                </a:lnTo>
                <a:lnTo>
                  <a:pt x="21600" y="12301"/>
                </a:lnTo>
                <a:lnTo>
                  <a:pt x="21215" y="15938"/>
                </a:lnTo>
                <a:lnTo>
                  <a:pt x="20629" y="18348"/>
                </a:lnTo>
                <a:lnTo>
                  <a:pt x="19415" y="21655"/>
                </a:lnTo>
                <a:lnTo>
                  <a:pt x="18889" y="21159"/>
                </a:lnTo>
                <a:lnTo>
                  <a:pt x="19901" y="18404"/>
                </a:lnTo>
                <a:lnTo>
                  <a:pt x="20467" y="15593"/>
                </a:lnTo>
                <a:lnTo>
                  <a:pt x="20791" y="12342"/>
                </a:lnTo>
                <a:lnTo>
                  <a:pt x="20871" y="9532"/>
                </a:lnTo>
                <a:lnTo>
                  <a:pt x="20629" y="7411"/>
                </a:lnTo>
                <a:lnTo>
                  <a:pt x="20062" y="4628"/>
                </a:lnTo>
                <a:lnTo>
                  <a:pt x="19415" y="2810"/>
                </a:lnTo>
                <a:lnTo>
                  <a:pt x="18889" y="1377"/>
                </a:lnTo>
                <a:close/>
              </a:path>
            </a:pathLst>
          </a:custGeom>
          <a:solidFill>
            <a:srgbClr val="FFBE7D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16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C000"/>
                </a:solidFill>
              </a:rPr>
              <a:t>Обонятельная </a:t>
            </a:r>
            <a:r>
              <a:rPr lang="ru-RU" dirty="0" smtClean="0">
                <a:solidFill>
                  <a:srgbClr val="FFC000"/>
                </a:solidFill>
              </a:rPr>
              <a:t>информация</a:t>
            </a: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FFFF00"/>
                </a:solidFill>
              </a:rPr>
              <a:t>По запаху можно из далека определить,  что готовится на кухне.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Даже в темноте можно по запаху определить розу от ландыша, не прикасаясь к ним. </a:t>
            </a:r>
          </a:p>
          <a:p>
            <a:r>
              <a:rPr lang="ru-RU" sz="2800" dirty="0" smtClean="0">
                <a:solidFill>
                  <a:srgbClr val="FFFF00"/>
                </a:solidFill>
              </a:rPr>
              <a:t>Запахи бывает приятные и неприятные. </a:t>
            </a:r>
            <a:endParaRPr lang="ru-RU" sz="2800" dirty="0">
              <a:solidFill>
                <a:srgbClr val="FFFF00"/>
              </a:solidFill>
            </a:endParaRPr>
          </a:p>
        </p:txBody>
      </p:sp>
      <p:pic>
        <p:nvPicPr>
          <p:cNvPr id="5122" name="Picture 2" descr="C:\Users\школа\Pictures\0206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31768" y="4293096"/>
            <a:ext cx="2664296" cy="2279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267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32656"/>
            <a:ext cx="7125113" cy="924475"/>
          </a:xfrm>
        </p:spPr>
        <p:txBody>
          <a:bodyPr/>
          <a:lstStyle/>
          <a:p>
            <a:r>
              <a:rPr lang="ru-RU" dirty="0">
                <a:solidFill>
                  <a:srgbClr val="FFC000"/>
                </a:solidFill>
              </a:rPr>
              <a:t>Вкусовая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908720"/>
            <a:ext cx="7125112" cy="4051437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FFFF00"/>
                </a:solidFill>
              </a:rPr>
              <a:t>Пища на вкус бывает сладкой, кислой, соленной, горькой. </a:t>
            </a:r>
            <a:endParaRPr lang="ru-RU" sz="4400" dirty="0">
              <a:solidFill>
                <a:srgbClr val="FFFF00"/>
              </a:solidFill>
            </a:endParaRPr>
          </a:p>
        </p:txBody>
      </p:sp>
      <p:pic>
        <p:nvPicPr>
          <p:cNvPr id="6146" name="Picture 2" descr="http://www.zwq.ucoz.ru/_nw/0/291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36090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i.obozrevatel.ua/18/1300478/73728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58717"/>
            <a:ext cx="3771697" cy="251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34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C000"/>
                </a:solidFill>
              </a:rPr>
              <a:t>Осязательная информация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Прикоснувшись к предмету,  можно узнать: горячий он или холодный, гладкий или шершавый.</a:t>
            </a:r>
            <a:endParaRPr lang="ru-RU" sz="4000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725144"/>
            <a:ext cx="2546226" cy="1905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1339" y="1556792"/>
            <a:ext cx="2537333" cy="1903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13836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FFFFF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TM02455519[[fn=Зима]]</Template>
  <TotalTime>49</TotalTime>
  <Words>188</Words>
  <Application>Microsoft Office PowerPoint</Application>
  <PresentationFormat>Экран (4:3)</PresentationFormat>
  <Paragraphs>34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Winter</vt:lpstr>
      <vt:lpstr>   ЧЕЛОВЕК И ИНФОРМАЦИЯ  </vt:lpstr>
      <vt:lpstr>Человек и информация </vt:lpstr>
      <vt:lpstr>Органы чувств:</vt:lpstr>
      <vt:lpstr>В зависимости от того, какими органами чувств информация воспринимается, её называют: </vt:lpstr>
      <vt:lpstr>Зрительная информация </vt:lpstr>
      <vt:lpstr>Слуховая информация</vt:lpstr>
      <vt:lpstr>Обонятельная информация</vt:lpstr>
      <vt:lpstr>Вкусовая информация</vt:lpstr>
      <vt:lpstr>Осязательная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ЧЕЛОВЕК И ИНФОРМАЦИЯ  </dc:title>
  <dc:creator>школа</dc:creator>
  <cp:lastModifiedBy>школа</cp:lastModifiedBy>
  <cp:revision>6</cp:revision>
  <dcterms:created xsi:type="dcterms:W3CDTF">2015-11-26T09:28:05Z</dcterms:created>
  <dcterms:modified xsi:type="dcterms:W3CDTF">2015-11-26T10:28:59Z</dcterms:modified>
</cp:coreProperties>
</file>