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ЧЕЛОВЕК И ИНФОРМАЦИЯ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6800800" cy="21767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Учитель информатики: </a:t>
            </a:r>
          </a:p>
          <a:p>
            <a:r>
              <a:rPr lang="ru-RU" sz="2800" dirty="0" err="1" smtClean="0">
                <a:solidFill>
                  <a:srgbClr val="7030A0"/>
                </a:solidFill>
              </a:rPr>
              <a:t>Куразова</a:t>
            </a:r>
            <a:r>
              <a:rPr lang="ru-RU" sz="2800" dirty="0" smtClean="0">
                <a:solidFill>
                  <a:srgbClr val="7030A0"/>
                </a:solidFill>
              </a:rPr>
              <a:t> Лаура </a:t>
            </a:r>
            <a:r>
              <a:rPr lang="ru-RU" sz="2800" dirty="0" err="1" smtClean="0">
                <a:solidFill>
                  <a:srgbClr val="7030A0"/>
                </a:solidFill>
              </a:rPr>
              <a:t>Казбековна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МБОУ СОШ №2 с. Кизляр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blog.socialmaximizer.com/wp-content/uploads/2012/05/find-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477188" cy="2607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Человек и информация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7704856" cy="4536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Природа одарила человека пятью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 органами чувств.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Для того, что бы он мог 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воспринимать информацию.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Органы чувств: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/>
          <a:lstStyle/>
          <a:p>
            <a:r>
              <a:rPr lang="ru-RU" dirty="0" smtClean="0"/>
              <a:t>Глаза;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Уши;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>Нос;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Язык;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>Кожа.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7606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зависимости от того, какими органами чувств информация воспринимается, её называют: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Зрительная информация;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Слуховая информация;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Обонятельная информация;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Вкусовая информация;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Осязательная информация. 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105151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Зрительная </a:t>
            </a:r>
            <a:r>
              <a:rPr lang="ru-RU" dirty="0" smtClean="0">
                <a:solidFill>
                  <a:srgbClr val="FFC000"/>
                </a:solidFill>
              </a:rPr>
              <a:t>информация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19327"/>
            <a:ext cx="7125112" cy="361938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Чтобы получить зрительную информацию о предмете не нужно прикасаться к нему.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Для описания восприятия зрительной информации мы используем такие слова:  яркий, красочный, большой и т.д.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www.wallpaperfly.com/thumbnails/detail/20131007/landscapes%20trees%20rivers_www.wallmay.net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82725"/>
            <a:ext cx="3960440" cy="247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Слуховая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125112" cy="40514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Звуки бывают резкими, громкими, мелодичными, высокими, низкими и т.д.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Music"/>
          <p:cNvSpPr>
            <a:spLocks noEditPoints="1" noChangeArrowheads="1"/>
          </p:cNvSpPr>
          <p:nvPr/>
        </p:nvSpPr>
        <p:spPr bwMode="auto">
          <a:xfrm>
            <a:off x="6156176" y="3861048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Sound"/>
          <p:cNvSpPr>
            <a:spLocks noEditPoints="1" noChangeArrowheads="1"/>
          </p:cNvSpPr>
          <p:nvPr/>
        </p:nvSpPr>
        <p:spPr bwMode="auto">
          <a:xfrm>
            <a:off x="1019275" y="4221088"/>
            <a:ext cx="1809750" cy="18097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Обонятельная </a:t>
            </a:r>
            <a:r>
              <a:rPr lang="ru-RU" dirty="0" smtClean="0">
                <a:solidFill>
                  <a:srgbClr val="FFC000"/>
                </a:solidFill>
              </a:rPr>
              <a:t>информация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 запаху можно из далека определить,  что готовится на кухне.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Даже в темноте можно по запаху определить розу от ландыша, не прикасаясь к ним.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Запахи бывает приятные и неприятные.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школа\Pictures\02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1768" y="4293096"/>
            <a:ext cx="2664296" cy="22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Вкусовая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125112" cy="405143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Пища на вкус бывает сладкой, кислой, соленной, горькой. 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zwq.ucoz.ru/_nw/0/29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609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obozrevatel.ua/18/1300478/737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8717"/>
            <a:ext cx="3771697" cy="25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Осязательная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Прикоснувшись к предмету,  можно узнать: горячий он или холодный, гладкий или шершавый.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25144"/>
            <a:ext cx="2546226" cy="190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39" y="1556792"/>
            <a:ext cx="2537333" cy="190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49</TotalTime>
  <Words>188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   ЧЕЛОВЕК И ИНФОРМАЦИЯ  </vt:lpstr>
      <vt:lpstr>Человек и информация </vt:lpstr>
      <vt:lpstr>Органы чувств:</vt:lpstr>
      <vt:lpstr>В зависимости от того, какими органами чувств информация воспринимается, её называют: </vt:lpstr>
      <vt:lpstr>Зрительная информация </vt:lpstr>
      <vt:lpstr>Слуховая информация</vt:lpstr>
      <vt:lpstr>Обонятельная информация</vt:lpstr>
      <vt:lpstr>Вкусовая информация</vt:lpstr>
      <vt:lpstr>Осязательная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ЧЕЛОВЕК И ИНФОРМАЦИЯ  </dc:title>
  <dc:creator>школа</dc:creator>
  <cp:lastModifiedBy>школа</cp:lastModifiedBy>
  <cp:revision>6</cp:revision>
  <dcterms:created xsi:type="dcterms:W3CDTF">2015-11-26T09:28:05Z</dcterms:created>
  <dcterms:modified xsi:type="dcterms:W3CDTF">2015-11-26T10:28:59Z</dcterms:modified>
</cp:coreProperties>
</file>