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554" y="857232"/>
            <a:ext cx="5105400" cy="1829956"/>
          </a:xfrm>
        </p:spPr>
        <p:txBody>
          <a:bodyPr/>
          <a:lstStyle/>
          <a:p>
            <a:r>
              <a:rPr lang="ru-RU" dirty="0" smtClean="0"/>
              <a:t>Лепка ёжика на картоне.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442913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 smtClean="0">
                <a:solidFill>
                  <a:schemeClr val="bg1"/>
                </a:solidFill>
              </a:rPr>
              <a:t>Колоусова</a:t>
            </a:r>
            <a:r>
              <a:rPr lang="ru-RU" b="1" dirty="0" smtClean="0">
                <a:solidFill>
                  <a:schemeClr val="bg1"/>
                </a:solidFill>
              </a:rPr>
              <a:t> Светлана Анатольевна (учитель начальных классов, МБОУ Школа-интернат №1 Московской области г о Электросталь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59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Сделай глаза, уши, рот.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user\Desktop\sam_3054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44824"/>
            <a:ext cx="31051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113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Будем лепить цветок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user\Desktop\sam_3056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3046" y="1949566"/>
            <a:ext cx="31337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93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Возьми белый кусок.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user\Desktop\sam_3066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44824"/>
            <a:ext cx="31337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521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Скатай тонкие лепестки.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user\Desktop\sam_3067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844824"/>
            <a:ext cx="31337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869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Сделай так.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user\Desktop\sam_3068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67437"/>
            <a:ext cx="30575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574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Цветок готов.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user\Desktop\sam_3069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5320" y="1844824"/>
            <a:ext cx="30765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92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Фантазируй.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user\Desktop\kopiya_sam_3085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7475" y="1844824"/>
            <a:ext cx="29146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703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Вот ёжик в рамке.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Users\user\Desktop\sam_3085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37131"/>
            <a:ext cx="33147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894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аявка.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/>
              <a:t>Для работы нужно:</a:t>
            </a:r>
          </a:p>
          <a:p>
            <a:r>
              <a:rPr lang="ru-RU" sz="4400" dirty="0" smtClean="0"/>
              <a:t>-рисунок –заготовка</a:t>
            </a:r>
          </a:p>
          <a:p>
            <a:r>
              <a:rPr lang="ru-RU" sz="4400" dirty="0" smtClean="0"/>
              <a:t>-пластилин</a:t>
            </a:r>
          </a:p>
          <a:p>
            <a:r>
              <a:rPr lang="ru-RU" sz="4400" dirty="0" smtClean="0"/>
              <a:t>-клеёнка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95274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1.Сначала …  .</a:t>
            </a:r>
          </a:p>
          <a:p>
            <a:r>
              <a:rPr lang="ru-RU" sz="5400" dirty="0" smtClean="0"/>
              <a:t>2.Потом … .</a:t>
            </a:r>
          </a:p>
          <a:p>
            <a:r>
              <a:rPr lang="ru-RU" sz="5400" dirty="0" smtClean="0"/>
              <a:t>3.Затем… 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24377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возьми картинку ёжика.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sam_3039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35528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07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Сделай синий фон вокруг ежа.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sam_3043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44824"/>
            <a:ext cx="31527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620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Коричневым вылепи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sam_3044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1082" y="1916832"/>
            <a:ext cx="31051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5282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Сделай также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sam_3045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16832"/>
            <a:ext cx="30765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5749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69847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Слепи разноцветные иголки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sam_3050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44824"/>
            <a:ext cx="30575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3754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Слепи чёрный нос.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sam_3053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4976" y="1916832"/>
            <a:ext cx="30384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056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</TotalTime>
  <Words>102</Words>
  <Application>Microsoft Office PowerPoint</Application>
  <PresentationFormat>Экран (4:3)</PresentationFormat>
  <Paragraphs>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Лепка ёжика на картоне.</vt:lpstr>
      <vt:lpstr>Заявка.</vt:lpstr>
      <vt:lpstr>План урока.</vt:lpstr>
      <vt:lpstr>возьми картинку ёжика.</vt:lpstr>
      <vt:lpstr>Сделай синий фон вокруг ежа.</vt:lpstr>
      <vt:lpstr>Коричневым вылепи контур</vt:lpstr>
      <vt:lpstr>Сделай также</vt:lpstr>
      <vt:lpstr>Слепи разноцветные иголки</vt:lpstr>
      <vt:lpstr>Слепи чёрный нос.</vt:lpstr>
      <vt:lpstr>Сделай глаза, уши, рот.</vt:lpstr>
      <vt:lpstr>Будем лепить цветок</vt:lpstr>
      <vt:lpstr>Возьми белый кусок.</vt:lpstr>
      <vt:lpstr>Скатай тонкие лепестки.</vt:lpstr>
      <vt:lpstr>Сделай так.</vt:lpstr>
      <vt:lpstr>Цветок готов.</vt:lpstr>
      <vt:lpstr>Фантазируй.</vt:lpstr>
      <vt:lpstr>Вот ёжик в рамке.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Лепка ёжика на картоне.</dc:title>
  <dc:creator>user</dc:creator>
  <cp:lastModifiedBy>RusmanAL</cp:lastModifiedBy>
  <cp:revision>6</cp:revision>
  <dcterms:created xsi:type="dcterms:W3CDTF">2013-11-09T15:51:51Z</dcterms:created>
  <dcterms:modified xsi:type="dcterms:W3CDTF">2015-12-07T10:15:55Z</dcterms:modified>
</cp:coreProperties>
</file>