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58" r:id="rId4"/>
    <p:sldId id="259" r:id="rId5"/>
    <p:sldId id="262" r:id="rId6"/>
    <p:sldId id="272" r:id="rId7"/>
    <p:sldId id="263" r:id="rId8"/>
    <p:sldId id="266" r:id="rId9"/>
    <p:sldId id="265" r:id="rId10"/>
    <p:sldId id="267" r:id="rId11"/>
    <p:sldId id="268" r:id="rId12"/>
    <p:sldId id="269" r:id="rId13"/>
    <p:sldId id="274" r:id="rId14"/>
    <p:sldId id="273" r:id="rId15"/>
    <p:sldId id="275" r:id="rId16"/>
    <p:sldId id="276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915" autoAdjust="0"/>
  </p:normalViewPr>
  <p:slideViewPr>
    <p:cSldViewPr>
      <p:cViewPr>
        <p:scale>
          <a:sx n="66" d="100"/>
          <a:sy n="66" d="100"/>
        </p:scale>
        <p:origin x="-6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69F85-1BB5-4CAC-ACE7-DEC9537C3B0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F3B3-B734-4406-B35B-D08EF4E8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B3-B734-4406-B35B-D08EF4E8A0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B3-B734-4406-B35B-D08EF4E8A0D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9CD5-ADB7-49B6-89B9-EA40C789D35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A8B2-340E-4A56-A1A0-F3B5C4FCE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Проверка  слов с безударным гласным звуком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 в корне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 smtClean="0">
                <a:latin typeface="+mn-lt"/>
              </a:rPr>
              <a:t>Урок русского языка во 2 классе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latin typeface="+mn-lt"/>
              </a:rPr>
              <a:t>Автор: </a:t>
            </a:r>
            <a:r>
              <a:rPr lang="ru-RU" sz="2400" b="1" dirty="0" err="1" smtClean="0">
                <a:latin typeface="+mn-lt"/>
              </a:rPr>
              <a:t>Кутлунина</a:t>
            </a:r>
            <a:r>
              <a:rPr lang="ru-RU" sz="2400" b="1" dirty="0" smtClean="0">
                <a:latin typeface="+mn-lt"/>
              </a:rPr>
              <a:t> Вера Анатольевна,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ГБОУ «Школа 1002», учитель начальных классов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007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Покормите птиц зимой!</a:t>
            </a:r>
            <a:br>
              <a:rPr lang="ru-RU" sz="2800" dirty="0" smtClean="0"/>
            </a:br>
            <a:r>
              <a:rPr lang="ru-RU" sz="2800" dirty="0" smtClean="0"/>
              <a:t>                              Пусть со всех концов</a:t>
            </a:r>
            <a:br>
              <a:rPr lang="ru-RU" sz="2800" dirty="0" smtClean="0"/>
            </a:br>
            <a:r>
              <a:rPr lang="ru-RU" sz="2800" dirty="0" smtClean="0"/>
              <a:t>                              К вам слетятся как домой</a:t>
            </a:r>
            <a:br>
              <a:rPr lang="ru-RU" sz="2800" dirty="0" smtClean="0"/>
            </a:br>
            <a:r>
              <a:rPr lang="ru-RU" sz="2800" dirty="0" smtClean="0"/>
              <a:t>                              Стайки на крыльцо.</a:t>
            </a:r>
            <a:br>
              <a:rPr lang="ru-RU" sz="2800" dirty="0" smtClean="0"/>
            </a:br>
            <a:r>
              <a:rPr lang="ru-RU" sz="2800" dirty="0" smtClean="0"/>
              <a:t>                              Не богаты их корма.</a:t>
            </a:r>
            <a:br>
              <a:rPr lang="ru-RU" sz="2800" dirty="0" smtClean="0"/>
            </a:br>
            <a:r>
              <a:rPr lang="ru-RU" sz="2800" dirty="0" smtClean="0"/>
              <a:t>                              Горсть одна нужна.</a:t>
            </a:r>
            <a:br>
              <a:rPr lang="ru-RU" sz="2800" dirty="0" smtClean="0"/>
            </a:br>
            <a:r>
              <a:rPr lang="ru-RU" sz="2800" dirty="0" smtClean="0"/>
              <a:t>                              Горсть одна.</a:t>
            </a:r>
            <a:br>
              <a:rPr lang="ru-RU" sz="2800" dirty="0" smtClean="0"/>
            </a:br>
            <a:r>
              <a:rPr lang="ru-RU" sz="2800" dirty="0" smtClean="0"/>
              <a:t>                              И не страшна</a:t>
            </a:r>
            <a:br>
              <a:rPr lang="ru-RU" sz="2800" dirty="0" smtClean="0"/>
            </a:br>
            <a:r>
              <a:rPr lang="ru-RU" sz="2800" dirty="0" smtClean="0"/>
              <a:t>                              Будет им зима.</a:t>
            </a:r>
            <a:br>
              <a:rPr lang="ru-RU" sz="2800" dirty="0" smtClean="0"/>
            </a:br>
            <a:r>
              <a:rPr lang="ru-RU" sz="2800" dirty="0" smtClean="0"/>
              <a:t>                              Приучите птиц зимой</a:t>
            </a:r>
            <a:br>
              <a:rPr lang="ru-RU" sz="2800" dirty="0" smtClean="0"/>
            </a:br>
            <a:r>
              <a:rPr lang="ru-RU" sz="2800" dirty="0" smtClean="0"/>
              <a:t>                              К своему окну.</a:t>
            </a:r>
            <a:br>
              <a:rPr lang="ru-RU" sz="2800" dirty="0" smtClean="0"/>
            </a:br>
            <a:r>
              <a:rPr lang="ru-RU" sz="2800" dirty="0" smtClean="0"/>
              <a:t>                              Чтоб без песен не пришлось</a:t>
            </a:r>
            <a:br>
              <a:rPr lang="ru-RU" sz="2800" dirty="0" smtClean="0"/>
            </a:br>
            <a:r>
              <a:rPr lang="ru-RU" sz="2800" dirty="0" smtClean="0"/>
              <a:t>                              Вам встречать весну.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Documents and Settings\Администратор\Рабочий стол\i_0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000504"/>
            <a:ext cx="1428760" cy="174784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i_0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1857388" cy="1785950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Рабочий стол\соро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1785950" cy="1643062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дяте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28603"/>
            <a:ext cx="1714512" cy="1803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Игра «Слог потерялся»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 … </a:t>
            </a:r>
            <a:r>
              <a:rPr lang="ru-RU" sz="6000" dirty="0" err="1" smtClean="0"/>
              <a:t>ды</a:t>
            </a: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    … сна</a:t>
            </a:r>
          </a:p>
          <a:p>
            <a:pPr>
              <a:buNone/>
            </a:pPr>
            <a:r>
              <a:rPr lang="ru-RU" sz="6000" dirty="0" smtClean="0"/>
              <a:t>    … рёк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6000" dirty="0" smtClean="0"/>
              <a:t>  … </a:t>
            </a:r>
            <a:r>
              <a:rPr lang="ru-RU" sz="6000" dirty="0" err="1" smtClean="0"/>
              <a:t>ма</a:t>
            </a: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  … </a:t>
            </a:r>
            <a:r>
              <a:rPr lang="ru-RU" sz="6000" dirty="0" err="1" smtClean="0"/>
              <a:t>са</a:t>
            </a: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  … </a:t>
            </a:r>
            <a:r>
              <a:rPr lang="ru-RU" sz="6000" dirty="0" err="1" smtClean="0"/>
              <a:t>жок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З а г а </a:t>
            </a:r>
            <a:r>
              <a:rPr lang="ru-RU" sz="6600" dirty="0" err="1" smtClean="0">
                <a:solidFill>
                  <a:srgbClr val="FF0000"/>
                </a:solidFill>
              </a:rPr>
              <a:t>д</a:t>
            </a:r>
            <a:r>
              <a:rPr lang="ru-RU" sz="6600" dirty="0" smtClean="0">
                <a:solidFill>
                  <a:srgbClr val="FF0000"/>
                </a:solidFill>
              </a:rPr>
              <a:t> к 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4800" dirty="0" smtClean="0"/>
              <a:t>Что это за зверёк лесной</a:t>
            </a:r>
          </a:p>
          <a:p>
            <a:pPr>
              <a:buNone/>
            </a:pPr>
            <a:r>
              <a:rPr lang="ru-RU" sz="4800" dirty="0" smtClean="0"/>
              <a:t>     По лесу скачет,</a:t>
            </a:r>
          </a:p>
          <a:p>
            <a:pPr>
              <a:buNone/>
            </a:pPr>
            <a:r>
              <a:rPr lang="ru-RU" sz="4800" dirty="0" smtClean="0"/>
              <a:t>     Ушки прячет ,</a:t>
            </a:r>
          </a:p>
          <a:p>
            <a:pPr>
              <a:buNone/>
            </a:pPr>
            <a:r>
              <a:rPr lang="ru-RU" sz="4800" dirty="0" smtClean="0"/>
              <a:t>     Встанет столбом -</a:t>
            </a:r>
          </a:p>
          <a:p>
            <a:pPr>
              <a:buNone/>
            </a:pPr>
            <a:r>
              <a:rPr lang="ru-RU" sz="4800" dirty="0" smtClean="0"/>
              <a:t>     Ушки торчком ?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зая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3857652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7153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 с  перфокартами</a:t>
            </a:r>
            <a:endParaRPr lang="ru-RU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21618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4500570"/>
            <a:ext cx="6786610" cy="21431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dirty="0" smtClean="0"/>
              <a:t>                      - Белка,  где  твой  склад  </a:t>
            </a:r>
            <a:r>
              <a:rPr lang="ru-RU" sz="2000" dirty="0" err="1" smtClean="0"/>
              <a:t>гр</a:t>
            </a:r>
            <a:r>
              <a:rPr lang="ru-RU" sz="2000" dirty="0" smtClean="0"/>
              <a:t> . </a:t>
            </a:r>
            <a:r>
              <a:rPr lang="ru-RU" sz="2000" dirty="0" err="1" smtClean="0"/>
              <a:t>бов</a:t>
            </a:r>
            <a:r>
              <a:rPr lang="ru-RU" sz="2000" dirty="0" smtClean="0"/>
              <a:t> ?</a:t>
            </a:r>
          </a:p>
          <a:p>
            <a:r>
              <a:rPr lang="ru-RU" sz="2000" dirty="0" smtClean="0"/>
              <a:t>                      - По  карманам  у  дубов!</a:t>
            </a:r>
          </a:p>
          <a:p>
            <a:r>
              <a:rPr lang="ru-RU" sz="2000" dirty="0" smtClean="0"/>
              <a:t>                      - Где   </a:t>
            </a:r>
            <a:r>
              <a:rPr lang="ru-RU" sz="2000" dirty="0" err="1" smtClean="0"/>
              <a:t>д</a:t>
            </a:r>
            <a:r>
              <a:rPr lang="ru-RU" sz="2000" dirty="0" smtClean="0"/>
              <a:t> . </a:t>
            </a:r>
            <a:r>
              <a:rPr lang="ru-RU" sz="2000" dirty="0" err="1" smtClean="0"/>
              <a:t>мишко</a:t>
            </a:r>
            <a:r>
              <a:rPr lang="ru-RU" sz="2000" dirty="0" smtClean="0"/>
              <a:t>  твой?</a:t>
            </a:r>
          </a:p>
          <a:p>
            <a:r>
              <a:rPr lang="ru-RU" sz="2000" dirty="0" smtClean="0"/>
              <a:t>                      - В  с . сне.</a:t>
            </a:r>
          </a:p>
          <a:p>
            <a:r>
              <a:rPr lang="ru-RU" sz="2000" dirty="0" smtClean="0"/>
              <a:t>                      - А  постель?</a:t>
            </a:r>
          </a:p>
          <a:p>
            <a:r>
              <a:rPr lang="ru-RU" sz="2000" dirty="0" smtClean="0"/>
              <a:t>                      -Постель  на  мне.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7" name="Picture 3" descr="C:\Documents and Settings\Администратор\Рабочий стол\Б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71480"/>
            <a:ext cx="392909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el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072098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71438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Н а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р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я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д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и   ё л к у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И Т О Г   У Р О К 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Безударный - хитрый гласный</a:t>
            </a:r>
            <a:br>
              <a:rPr lang="ru-RU" dirty="0" smtClean="0"/>
            </a:br>
            <a:r>
              <a:rPr lang="ru-RU" dirty="0" smtClean="0"/>
              <a:t>      Слышим мы его прекрасно.</a:t>
            </a:r>
            <a:br>
              <a:rPr lang="ru-RU" dirty="0" smtClean="0"/>
            </a:br>
            <a:r>
              <a:rPr lang="ru-RU" dirty="0" smtClean="0"/>
              <a:t>      А в письме какая буква?</a:t>
            </a:r>
            <a:br>
              <a:rPr lang="ru-RU" dirty="0" smtClean="0"/>
            </a:br>
            <a:r>
              <a:rPr lang="ru-RU" dirty="0" smtClean="0"/>
              <a:t>      Здесь поможет нам наука.</a:t>
            </a:r>
            <a:br>
              <a:rPr lang="ru-RU" dirty="0" smtClean="0"/>
            </a:br>
            <a:r>
              <a:rPr lang="ru-RU" dirty="0" smtClean="0"/>
              <a:t>      Гласный ставь под ударенье,</a:t>
            </a:r>
            <a:br>
              <a:rPr lang="ru-RU" dirty="0" smtClean="0"/>
            </a:br>
            <a:r>
              <a:rPr lang="ru-RU" dirty="0" smtClean="0"/>
              <a:t>      Чтоб развеять все сомненья!</a:t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1" y="714356"/>
            <a:ext cx="664373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500306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Упражнение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161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214422"/>
            <a:ext cx="6643734" cy="3357586"/>
          </a:xfrm>
          <a:prstGeom prst="rect">
            <a:avLst/>
          </a:prstGeom>
          <a:noFill/>
        </p:spPr>
        <p:txBody>
          <a:bodyPr wrap="square" rtlCol="0">
            <a:prstTxWarp prst="textSlantUp">
              <a:avLst>
                <a:gd name="adj" fmla="val 24116"/>
              </a:avLst>
            </a:prstTxWarp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64305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http://katyaburg.ru/razdely/krasota-prirody/zimniy-les-foto-priroda-derevya-kartinki-video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714356"/>
            <a:ext cx="407196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/>
              <a:t>Интернет   ресурсы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</a:p>
          <a:p>
            <a:pPr algn="ctr">
              <a:buNone/>
            </a:pPr>
            <a:r>
              <a:rPr lang="ru-RU" dirty="0" smtClean="0"/>
              <a:t>       Давно улетели стрижи…</a:t>
            </a:r>
          </a:p>
          <a:p>
            <a:pPr algn="ctr">
              <a:buNone/>
            </a:pPr>
            <a:r>
              <a:rPr lang="ru-RU" dirty="0" smtClean="0"/>
              <a:t>     А куда улетели, скажи? </a:t>
            </a:r>
          </a:p>
          <a:p>
            <a:pPr algn="ctr">
              <a:buNone/>
            </a:pPr>
            <a:r>
              <a:rPr lang="ru-RU" dirty="0" smtClean="0"/>
              <a:t>А туда улетели они,</a:t>
            </a:r>
          </a:p>
          <a:p>
            <a:pPr algn="ctr">
              <a:buNone/>
            </a:pPr>
            <a:r>
              <a:rPr lang="ru-RU" dirty="0" smtClean="0"/>
              <a:t>                   Где на солнышке греются дни,</a:t>
            </a:r>
          </a:p>
          <a:p>
            <a:pPr algn="ctr">
              <a:buNone/>
            </a:pPr>
            <a:r>
              <a:rPr lang="ru-RU" dirty="0" smtClean="0"/>
              <a:t>               Где совсем не бывает зимы.</a:t>
            </a:r>
          </a:p>
          <a:p>
            <a:pPr algn="ctr">
              <a:buNone/>
            </a:pPr>
            <a:r>
              <a:rPr lang="ru-RU" dirty="0" smtClean="0"/>
              <a:t>             Но милее им всё-таки мы!</a:t>
            </a:r>
          </a:p>
          <a:p>
            <a:pPr algn="ctr">
              <a:buNone/>
            </a:pPr>
            <a:r>
              <a:rPr lang="ru-RU" dirty="0" smtClean="0"/>
              <a:t>           И они прилетят по весне.</a:t>
            </a:r>
          </a:p>
          <a:p>
            <a:pPr algn="ctr">
              <a:buNone/>
            </a:pPr>
            <a:r>
              <a:rPr lang="ru-RU" dirty="0" smtClean="0"/>
              <a:t>             И опять запоют в вышине.</a:t>
            </a:r>
          </a:p>
          <a:p>
            <a:pPr algn="ctr">
              <a:buNone/>
            </a:pPr>
            <a:r>
              <a:rPr lang="ru-RU" dirty="0" smtClean="0"/>
              <a:t>                                           ( Е.Благинина)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nastasiaScript" pitchFamily="2" charset="0"/>
              </a:rPr>
              <a:t>а  о  и  е  я</a:t>
            </a:r>
            <a:endParaRPr lang="ru-RU" sz="9600" b="1" dirty="0">
              <a:solidFill>
                <a:srgbClr val="FF0000"/>
              </a:solidFill>
              <a:latin typeface="AnastasiaScrip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428604"/>
            <a:ext cx="614366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 и с т о </a:t>
            </a:r>
            <a:r>
              <a:rPr lang="ru-RU" sz="4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 а </a:t>
            </a:r>
            <a:r>
              <a:rPr lang="ru-RU" sz="4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</a:t>
            </a:r>
            <a:endParaRPr lang="ru-RU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С л о в а </a:t>
            </a:r>
            <a:r>
              <a:rPr lang="ru-RU" sz="5400" dirty="0" err="1" smtClean="0">
                <a:solidFill>
                  <a:srgbClr val="FFFF00"/>
                </a:solidFill>
              </a:rPr>
              <a:t>р</a:t>
            </a:r>
            <a:r>
              <a:rPr lang="ru-RU" sz="5400" dirty="0" smtClean="0">
                <a:solidFill>
                  <a:srgbClr val="FFFF00"/>
                </a:solidFill>
              </a:rPr>
              <a:t> </a:t>
            </a:r>
            <a:r>
              <a:rPr lang="ru-RU" sz="5400" dirty="0" err="1" smtClean="0">
                <a:solidFill>
                  <a:srgbClr val="FFFF00"/>
                </a:solidFill>
              </a:rPr>
              <a:t>н</a:t>
            </a:r>
            <a:r>
              <a:rPr lang="ru-RU" sz="5400" dirty="0" smtClean="0">
                <a:solidFill>
                  <a:srgbClr val="FFFF00"/>
                </a:solidFill>
              </a:rPr>
              <a:t> </a:t>
            </a:r>
            <a:r>
              <a:rPr lang="ru-RU" sz="5400" dirty="0" err="1" smtClean="0">
                <a:solidFill>
                  <a:srgbClr val="FFFF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 я  </a:t>
            </a:r>
            <a:r>
              <a:rPr lang="ru-RU" sz="5400" dirty="0" err="1" smtClean="0">
                <a:solidFill>
                  <a:srgbClr val="FFFF00"/>
                </a:solidFill>
              </a:rPr>
              <a:t>р</a:t>
            </a:r>
            <a:r>
              <a:rPr lang="ru-RU" sz="5400" dirty="0" smtClean="0">
                <a:solidFill>
                  <a:srgbClr val="FFFF00"/>
                </a:solidFill>
              </a:rPr>
              <a:t> а б о т 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Администратор\Рабочий стол\soroka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2462586" cy="1643074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bird_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2333641" cy="1750231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0_5c154_1db7ca6a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000504"/>
            <a:ext cx="3398553" cy="2268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Доброе слово о дят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15304" cy="5786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1643050"/>
            <a:ext cx="11430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5426"/>
                </a:solidFill>
              </a:rPr>
              <a:t>   </a:t>
            </a:r>
            <a:r>
              <a:rPr lang="ru-RU" sz="2800" b="1" dirty="0" smtClean="0">
                <a:solidFill>
                  <a:srgbClr val="005426"/>
                </a:solidFill>
              </a:rPr>
              <a:t>Это</a:t>
            </a:r>
            <a:endParaRPr lang="ru-RU" sz="2800" b="1" dirty="0">
              <a:solidFill>
                <a:srgbClr val="00542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9"/>
            <a:ext cx="6929486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sz="6000" dirty="0" smtClean="0">
                <a:solidFill>
                  <a:srgbClr val="FFFF00"/>
                </a:solidFill>
              </a:rPr>
              <a:t>            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            </a:t>
            </a:r>
            <a:r>
              <a:rPr lang="ru-RU" sz="4000" dirty="0" smtClean="0"/>
              <a:t>    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</a:t>
            </a:r>
            <a:br>
              <a:rPr lang="ru-RU" sz="4000" dirty="0" smtClean="0"/>
            </a:br>
            <a:r>
              <a:rPr lang="ru-RU" sz="4000" dirty="0" smtClean="0"/>
              <a:t>                 /          </a:t>
            </a:r>
            <a:r>
              <a:rPr lang="ru-RU" sz="8900" dirty="0" smtClean="0">
                <a:solidFill>
                  <a:srgbClr val="FFFF00"/>
                </a:solidFill>
              </a:rPr>
              <a:t>Л</a:t>
            </a: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         </a:t>
            </a:r>
            <a:r>
              <a:rPr lang="ru-RU" sz="8900" dirty="0" smtClean="0"/>
              <a:t>Д Я Т </a:t>
            </a:r>
            <a:r>
              <a:rPr lang="ru-RU" sz="8900" dirty="0" smtClean="0">
                <a:solidFill>
                  <a:srgbClr val="FF0000"/>
                </a:solidFill>
              </a:rPr>
              <a:t>Е</a:t>
            </a:r>
            <a:r>
              <a:rPr lang="ru-RU" sz="8900" dirty="0" smtClean="0"/>
              <a:t> Л</a:t>
            </a:r>
            <a:br>
              <a:rPr lang="ru-RU" sz="8900" dirty="0" smtClean="0"/>
            </a:br>
            <a:r>
              <a:rPr lang="ru-RU" sz="8900" dirty="0" smtClean="0"/>
              <a:t>              </a:t>
            </a:r>
            <a:r>
              <a:rPr lang="ru-RU" sz="8900" dirty="0" smtClean="0">
                <a:solidFill>
                  <a:srgbClr val="FFFF00"/>
                </a:solidFill>
              </a:rPr>
              <a:t>С</a:t>
            </a:r>
            <a:endParaRPr lang="ru-RU" sz="89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Documents and Settings\Администратор\Рабочий стол\дя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071702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7" y="214290"/>
            <a:ext cx="557216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 м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57760"/>
            <a:ext cx="5486400" cy="50957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Зимой в лесу.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367338"/>
            <a:ext cx="7286676" cy="80486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Я иду по тропе. Снежный ком упал с дерева. На сосне сидят птицы.</a:t>
            </a:r>
            <a:endParaRPr lang="ru-RU" sz="3200" dirty="0"/>
          </a:p>
        </p:txBody>
      </p:sp>
      <p:pic>
        <p:nvPicPr>
          <p:cNvPr id="2050" name="Picture 2" descr="C:\Documents and Settings\Администратор\Рабочий стол\Лес зимой_files\bfoto_ru_2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50099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1"/>
            <a:ext cx="4038600" cy="43577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</a:t>
            </a:r>
            <a:r>
              <a:rPr lang="ru-RU" sz="4000" b="1" dirty="0" smtClean="0"/>
              <a:t>С  Н  .  Г  И  Р  Ь  Ь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3402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С  .  Н  И  Ц  А</a:t>
            </a:r>
            <a:endParaRPr lang="ru-RU" sz="4000" b="1" dirty="0"/>
          </a:p>
        </p:txBody>
      </p:sp>
      <p:pic>
        <p:nvPicPr>
          <p:cNvPr id="2050" name="Picture 2" descr="C:\Documents and Settings\Администратор\Рабочий стол\ещё снеги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4000528" cy="357190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i_01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43182"/>
            <a:ext cx="400052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72074"/>
            <a:ext cx="5486400" cy="5715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72074"/>
            <a:ext cx="5486400" cy="9286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К . Р М У Ш К 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Documents and Settings\Администратор\Рабочий стол\корм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50072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279</Words>
  <Application>Microsoft Office PowerPoint</Application>
  <PresentationFormat>Экран (4:3)</PresentationFormat>
  <Paragraphs>55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Проверка  слов с безударным гласным звуком  в корне Урок русского языка во 2 классе  Автор: Кутлунина Вера Анатольевна, ГБОУ «Школа 1002», учитель начальных классов</vt:lpstr>
      <vt:lpstr>  </vt:lpstr>
      <vt:lpstr>а  о  и  е  я</vt:lpstr>
      <vt:lpstr>С л о в а р н а я  р а б о т а</vt:lpstr>
      <vt:lpstr>Слайд 5</vt:lpstr>
      <vt:lpstr>                                                                                     /          Л          Д Я Т Е Л               С</vt:lpstr>
      <vt:lpstr>Зимой в лесу.</vt:lpstr>
      <vt:lpstr>Слайд 8</vt:lpstr>
      <vt:lpstr>Слайд 9</vt:lpstr>
      <vt:lpstr>                                      Покормите птиц зимой!                               Пусть со всех концов                               К вам слетятся как домой                               Стайки на крыльцо.                               Не богаты их корма.                               Горсть одна нужна.                               Горсть одна.                               И не страшна                               Будет им зима.                               Приучите птиц зимой                               К своему окну.                               Чтоб без песен не пришлось                               Вам встречать весну.      </vt:lpstr>
      <vt:lpstr>Игра «Слог потерялся»</vt:lpstr>
      <vt:lpstr>З а г а д к а</vt:lpstr>
      <vt:lpstr>Слайд 13</vt:lpstr>
      <vt:lpstr>Слайд 14</vt:lpstr>
      <vt:lpstr>Слайд 15</vt:lpstr>
      <vt:lpstr>                            И Т О Г   У Р О К А        Безударный - хитрый гласный       Слышим мы его прекрасно.       А в письме какая буква?       Здесь поможет нам наука.       Гласный ставь под ударенье,       Чтоб развеять все сомненья! </vt:lpstr>
      <vt:lpstr>Слайд 17</vt:lpstr>
      <vt:lpstr>Слайд 18</vt:lpstr>
      <vt:lpstr>Слайд 19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безударных гласных</dc:title>
  <dc:creator>Комп</dc:creator>
  <cp:lastModifiedBy>Комп</cp:lastModifiedBy>
  <cp:revision>64</cp:revision>
  <dcterms:created xsi:type="dcterms:W3CDTF">2011-11-07T19:58:10Z</dcterms:created>
  <dcterms:modified xsi:type="dcterms:W3CDTF">2015-12-13T15:47:06Z</dcterms:modified>
</cp:coreProperties>
</file>