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75" r:id="rId3"/>
    <p:sldId id="276" r:id="rId4"/>
    <p:sldId id="257" r:id="rId5"/>
    <p:sldId id="258" r:id="rId6"/>
    <p:sldId id="259" r:id="rId7"/>
    <p:sldId id="277" r:id="rId8"/>
    <p:sldId id="260" r:id="rId9"/>
    <p:sldId id="261" r:id="rId10"/>
    <p:sldId id="262" r:id="rId11"/>
    <p:sldId id="278" r:id="rId12"/>
    <p:sldId id="264" r:id="rId13"/>
    <p:sldId id="263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0C1F0-545E-4DBC-B16B-3FF3498B7D1A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1572D-424E-4526-98AB-9A3C13DFC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64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1572D-424E-4526-98AB-9A3C13DFC9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939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283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256584"/>
          </a:xfrm>
        </p:spPr>
        <p:txBody>
          <a:bodyPr/>
          <a:lstStyle/>
          <a:p>
            <a:r>
              <a:rPr lang="ru-RU" dirty="0" smtClean="0"/>
              <a:t>Остров «Зелёная </a:t>
            </a:r>
            <a:r>
              <a:rPr lang="ru-RU" dirty="0"/>
              <a:t>зона».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51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163690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37312"/>
          </a:xfrm>
        </p:spPr>
        <p:txBody>
          <a:bodyPr/>
          <a:lstStyle/>
          <a:p>
            <a:r>
              <a:rPr lang="ru-RU" sz="3200" dirty="0" smtClean="0"/>
              <a:t>Задание №6.</a:t>
            </a:r>
            <a:br>
              <a:rPr lang="ru-RU" sz="3200" dirty="0" smtClean="0"/>
            </a:br>
            <a:r>
              <a:rPr lang="ru-RU" sz="3200" dirty="0" smtClean="0"/>
              <a:t>-Запишите однокоренные слова к слову «Вода»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-Разберите по составу: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подводный</a:t>
            </a:r>
            <a:br>
              <a:rPr lang="ru-RU" sz="3200" dirty="0" smtClean="0"/>
            </a:br>
            <a:r>
              <a:rPr lang="ru-RU" sz="3200" dirty="0" smtClean="0"/>
              <a:t>- Составь предложение со словом</a:t>
            </a:r>
            <a:br>
              <a:rPr lang="ru-RU" sz="3200" dirty="0" smtClean="0"/>
            </a:br>
            <a:r>
              <a:rPr lang="ru-RU" sz="3200" dirty="0" smtClean="0"/>
              <a:t>«Вода»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5817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976664"/>
          </a:xfrm>
        </p:spPr>
        <p:txBody>
          <a:bodyPr/>
          <a:lstStyle/>
          <a:p>
            <a:pPr algn="l"/>
            <a:r>
              <a:rPr lang="ru-RU" sz="4000" b="1" dirty="0">
                <a:solidFill>
                  <a:schemeClr val="tx1"/>
                </a:solidFill>
              </a:rPr>
              <a:t>Задание № </a:t>
            </a:r>
            <a:r>
              <a:rPr lang="ru-RU" sz="4000" b="1" dirty="0" smtClean="0">
                <a:solidFill>
                  <a:schemeClr val="tx1"/>
                </a:solidFill>
              </a:rPr>
              <a:t>5: </a:t>
            </a:r>
            <a:r>
              <a:rPr lang="ru-RU" sz="4000" b="1" dirty="0">
                <a:solidFill>
                  <a:schemeClr val="tx1"/>
                </a:solidFill>
              </a:rPr>
              <a:t>расшифровать пословицу, изображённую на рисунке</a:t>
            </a:r>
            <a:r>
              <a:rPr lang="ru-RU" sz="4000" b="1" dirty="0" smtClean="0">
                <a:solidFill>
                  <a:schemeClr val="tx1"/>
                </a:solidFill>
              </a:rPr>
              <a:t>.</a:t>
            </a: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170511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3456384"/>
          </a:xfrm>
        </p:spPr>
        <p:txBody>
          <a:bodyPr/>
          <a:lstStyle/>
          <a:p>
            <a:r>
              <a:rPr lang="ru-RU" dirty="0" smtClean="0"/>
              <a:t>УЧЕНЬЕ СВЕТ, А НЕ УЧЕНЬЕ ТЬМА.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984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56176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520280"/>
          </a:xfrm>
        </p:spPr>
        <p:txBody>
          <a:bodyPr/>
          <a:lstStyle/>
          <a:p>
            <a:r>
              <a:rPr lang="ru-RU" dirty="0" smtClean="0"/>
              <a:t>БЕЗ ТРУДА НЕ ВЫЛОВИТЬ И РЫБКУ ИЗ ПРУДА.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40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384853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21288"/>
          </a:xfrm>
        </p:spPr>
        <p:txBody>
          <a:bodyPr/>
          <a:lstStyle/>
          <a:p>
            <a:r>
              <a:rPr lang="ru-RU" dirty="0" smtClean="0"/>
              <a:t>НЕ ИМЕЙ СТО РУБЛЕЙ, А ИМЕЙ СТО ДРУЗЕЙ.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82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37312"/>
          </a:xfrm>
        </p:spPr>
        <p:txBody>
          <a:bodyPr/>
          <a:lstStyle/>
          <a:p>
            <a:r>
              <a:rPr lang="ru-RU" dirty="0" smtClean="0"/>
              <a:t>ОСТРОВ ЗАГАДОК ПРО СЛОВА.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401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696022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6936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СЕМЬ РАЗ ОТМЕРЬ, ОДИН РАЗ ОТРЕЖЬ.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359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068960"/>
            <a:ext cx="8229600" cy="1600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"/>
            <a:ext cx="9324528" cy="6858000"/>
          </a:xfrm>
        </p:spPr>
      </p:pic>
    </p:spTree>
    <p:extLst>
      <p:ext uri="{BB962C8B-B14F-4D97-AF65-F5344CB8AC3E}">
        <p14:creationId xmlns:p14="http://schemas.microsoft.com/office/powerpoint/2010/main" val="512212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97352"/>
          </a:xfrm>
        </p:spPr>
        <p:txBody>
          <a:bodyPr/>
          <a:lstStyle/>
          <a:p>
            <a:r>
              <a:rPr lang="ru-RU" dirty="0" smtClean="0"/>
              <a:t>ЗА ОДНИМ ЗАЙЦЕМ ПОГОНИШЬСЯ, НИ ОДНОГО НЕ ПОЙМАЕШЬ,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38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57020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9766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Задание </a:t>
            </a:r>
            <a:r>
              <a:rPr lang="ru-RU" sz="2800" b="1" dirty="0"/>
              <a:t>№ 1: угадать пары слов, отличающиеся только одной буквой</a:t>
            </a:r>
            <a:r>
              <a:rPr lang="ru-RU" sz="2800" dirty="0"/>
              <a:t>.</a:t>
            </a:r>
          </a:p>
          <a:p>
            <a:endParaRPr lang="ru-RU" sz="2800" dirty="0"/>
          </a:p>
          <a:p>
            <a:pPr marL="0" indent="0">
              <a:buNone/>
            </a:pPr>
            <a:r>
              <a:rPr lang="ru-RU" sz="2800" b="1" dirty="0" smtClean="0"/>
              <a:t>1</a:t>
            </a:r>
            <a:r>
              <a:rPr lang="ru-RU" sz="2800" dirty="0" smtClean="0"/>
              <a:t> </a:t>
            </a:r>
            <a:r>
              <a:rPr lang="ru-RU" sz="2800" dirty="0"/>
              <a:t>- С буквой «У» - на мне сидят,</a:t>
            </a:r>
          </a:p>
          <a:p>
            <a:pPr marL="0" indent="0">
              <a:buNone/>
            </a:pPr>
            <a:r>
              <a:rPr lang="ru-RU" sz="2800" dirty="0"/>
              <a:t>     С буквой «О» - за мной едят</a:t>
            </a:r>
            <a:r>
              <a:rPr lang="ru-RU" sz="2800" dirty="0" smtClean="0"/>
              <a:t>.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- С буквой «Т» - весенний месяц это,</a:t>
            </a:r>
          </a:p>
          <a:p>
            <a:pPr marL="0" indent="0">
              <a:buNone/>
            </a:pPr>
            <a:r>
              <a:rPr lang="ru-RU" sz="2800" dirty="0"/>
              <a:t>     А вот с «С» - огромная планета</a:t>
            </a:r>
            <a:r>
              <a:rPr lang="ru-RU" sz="2800" dirty="0" smtClean="0"/>
              <a:t>.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/>
              <a:t>3</a:t>
            </a:r>
            <a:r>
              <a:rPr lang="ru-RU" sz="2800" dirty="0"/>
              <a:t> - С буквой «Г» - я по небу лечу,</a:t>
            </a:r>
          </a:p>
          <a:p>
            <a:pPr marL="0" indent="0">
              <a:buNone/>
            </a:pPr>
            <a:r>
              <a:rPr lang="ru-RU" sz="2800" dirty="0"/>
              <a:t>     С буквой «В» - детишек я лечу.</a:t>
            </a:r>
          </a:p>
          <a:p>
            <a:pPr marL="0" indent="0">
              <a:buNone/>
            </a:pPr>
            <a:r>
              <a:rPr lang="ru-RU" sz="2800" dirty="0"/>
              <a:t>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57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472608"/>
          </a:xfrm>
        </p:spPr>
        <p:txBody>
          <a:bodyPr/>
          <a:lstStyle/>
          <a:p>
            <a:pPr lvl="0" algn="l">
              <a:lnSpc>
                <a:spcPct val="100000"/>
              </a:lnSpc>
            </a:pPr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Задание </a:t>
            </a:r>
            <a:r>
              <a:rPr lang="ru-RU" sz="2800" b="1" dirty="0">
                <a:solidFill>
                  <a:schemeClr val="tx1"/>
                </a:solidFill>
              </a:rPr>
              <a:t>№ 2: </a:t>
            </a:r>
            <a:r>
              <a:rPr lang="ru-RU" sz="2800" b="1" dirty="0" smtClean="0">
                <a:solidFill>
                  <a:schemeClr val="tx1"/>
                </a:solidFill>
              </a:rPr>
              <a:t>отгадать </a:t>
            </a:r>
            <a:r>
              <a:rPr lang="ru-RU" sz="2800" b="1" dirty="0">
                <a:solidFill>
                  <a:schemeClr val="tx1"/>
                </a:solidFill>
              </a:rPr>
              <a:t>слово по его определениям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1. </a:t>
            </a:r>
            <a:r>
              <a:rPr lang="ru-RU" sz="3200" dirty="0">
                <a:solidFill>
                  <a:schemeClr val="tx1"/>
                </a:solidFill>
                <a:effectLst/>
              </a:rPr>
              <a:t>Б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>елый</a:t>
            </a:r>
            <a:r>
              <a:rPr lang="ru-RU" sz="3200" dirty="0">
                <a:solidFill>
                  <a:schemeClr val="tx1"/>
                </a:solidFill>
                <a:effectLst/>
              </a:rPr>
              <a:t>, чёрный, пышный, румяный, свежий, чёрствый, ржаной, пшеничный. </a:t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</a:rPr>
              <a:t> 2.Ночной</a:t>
            </a:r>
            <a:r>
              <a:rPr lang="ru-RU" sz="3200" dirty="0">
                <a:solidFill>
                  <a:schemeClr val="tx1"/>
                </a:solidFill>
                <a:effectLst/>
              </a:rPr>
              <a:t>, дневной, детский, массажный, обувной, заварной, масляный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>.</a:t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</a:rPr>
              <a:t> 3. Белая</a:t>
            </a:r>
            <a:r>
              <a:rPr lang="ru-RU" sz="3200" dirty="0">
                <a:solidFill>
                  <a:schemeClr val="tx1"/>
                </a:solidFill>
                <a:effectLst/>
              </a:rPr>
              <a:t>, серая, юркая, летучая, полевая, компьютерная.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>
                <a:solidFill>
                  <a:schemeClr val="tx1"/>
                </a:solidFill>
                <a:effectLst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</a:rPr>
            </a:br>
            <a:r>
              <a:rPr lang="ru-RU" sz="2400" dirty="0">
                <a:solidFill>
                  <a:schemeClr val="tx1"/>
                </a:solidFill>
                <a:effectLst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554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4824536"/>
          </a:xfrm>
        </p:spPr>
        <p:txBody>
          <a:bodyPr/>
          <a:lstStyle/>
          <a:p>
            <a:r>
              <a:rPr lang="ru-RU" sz="6600" dirty="0"/>
              <a:t>Остров </a:t>
            </a:r>
            <a:r>
              <a:rPr lang="ru-RU" sz="6600" dirty="0" smtClean="0"/>
              <a:t>правописания.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492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23027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Задание </a:t>
            </a:r>
            <a:r>
              <a:rPr lang="ru-RU" sz="3600" b="1" dirty="0">
                <a:solidFill>
                  <a:schemeClr val="tx1"/>
                </a:solidFill>
              </a:rPr>
              <a:t>№ 3: вставить пропущенные </a:t>
            </a:r>
            <a:r>
              <a:rPr lang="ru-RU" sz="3600" b="1" dirty="0" smtClean="0">
                <a:solidFill>
                  <a:schemeClr val="tx1"/>
                </a:solidFill>
              </a:rPr>
              <a:t>буквы, </a:t>
            </a:r>
            <a:r>
              <a:rPr lang="ru-RU" sz="3600" b="1" dirty="0">
                <a:solidFill>
                  <a:schemeClr val="tx1"/>
                </a:solidFill>
              </a:rPr>
              <a:t>подобрав и записав проверочные </a:t>
            </a:r>
            <a:r>
              <a:rPr lang="ru-RU" sz="3600" b="1" dirty="0" smtClean="0">
                <a:solidFill>
                  <a:schemeClr val="tx1"/>
                </a:solidFill>
              </a:rPr>
              <a:t>слова.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      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1.  П </a:t>
            </a:r>
            <a:r>
              <a:rPr lang="ru-RU" sz="4000" dirty="0">
                <a:solidFill>
                  <a:schemeClr val="tx1"/>
                </a:solidFill>
              </a:rPr>
              <a:t>.. ля ,</a:t>
            </a:r>
            <a:r>
              <a:rPr lang="ru-RU" sz="4000" dirty="0" smtClean="0">
                <a:solidFill>
                  <a:schemeClr val="tx1"/>
                </a:solidFill>
              </a:rPr>
              <a:t>  с.. </a:t>
            </a:r>
            <a:r>
              <a:rPr lang="ru-RU" sz="4000" dirty="0" err="1">
                <a:solidFill>
                  <a:schemeClr val="tx1"/>
                </a:solidFill>
              </a:rPr>
              <a:t>ды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,</a:t>
            </a: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гр</a:t>
            </a:r>
            <a:r>
              <a:rPr lang="ru-RU" sz="4000" dirty="0">
                <a:solidFill>
                  <a:schemeClr val="tx1"/>
                </a:solidFill>
              </a:rPr>
              <a:t>.. </a:t>
            </a:r>
            <a:r>
              <a:rPr lang="ru-RU" sz="4000" dirty="0" err="1">
                <a:solidFill>
                  <a:schemeClr val="tx1"/>
                </a:solidFill>
              </a:rPr>
              <a:t>б</a:t>
            </a:r>
            <a:r>
              <a:rPr lang="ru-RU" sz="4000" dirty="0" err="1" smtClean="0">
                <a:solidFill>
                  <a:schemeClr val="tx1"/>
                </a:solidFill>
              </a:rPr>
              <a:t>ной</a:t>
            </a:r>
            <a:r>
              <a:rPr lang="ru-RU" sz="4000" dirty="0" smtClean="0">
                <a:solidFill>
                  <a:schemeClr val="tx1"/>
                </a:solidFill>
              </a:rPr>
              <a:t>,  т.. </a:t>
            </a:r>
            <a:r>
              <a:rPr lang="ru-RU" sz="4000" dirty="0" err="1">
                <a:solidFill>
                  <a:schemeClr val="tx1"/>
                </a:solidFill>
              </a:rPr>
              <a:t>г</a:t>
            </a:r>
            <a:r>
              <a:rPr lang="ru-RU" sz="4000" dirty="0" err="1" smtClean="0">
                <a:solidFill>
                  <a:schemeClr val="tx1"/>
                </a:solidFill>
              </a:rPr>
              <a:t>ровый</a:t>
            </a:r>
            <a:r>
              <a:rPr lang="ru-RU" sz="4000" dirty="0" smtClean="0">
                <a:solidFill>
                  <a:schemeClr val="tx1"/>
                </a:solidFill>
              </a:rPr>
              <a:t>, м </a:t>
            </a:r>
            <a:r>
              <a:rPr lang="ru-RU" sz="4000" dirty="0">
                <a:solidFill>
                  <a:schemeClr val="tx1"/>
                </a:solidFill>
              </a:rPr>
              <a:t>.. </a:t>
            </a:r>
            <a:r>
              <a:rPr lang="ru-RU" sz="4000" dirty="0" err="1" smtClean="0">
                <a:solidFill>
                  <a:schemeClr val="tx1"/>
                </a:solidFill>
              </a:rPr>
              <a:t>ря</a:t>
            </a:r>
            <a:r>
              <a:rPr lang="ru-RU" sz="4000" dirty="0">
                <a:solidFill>
                  <a:schemeClr val="tx1"/>
                </a:solidFill>
              </a:rPr>
              <a:t>,</a:t>
            </a:r>
            <a:r>
              <a:rPr lang="ru-RU" sz="4000" dirty="0" smtClean="0">
                <a:solidFill>
                  <a:schemeClr val="tx1"/>
                </a:solidFill>
              </a:rPr>
              <a:t>   </a:t>
            </a:r>
            <a:r>
              <a:rPr lang="ru-RU" sz="4000" dirty="0" err="1" smtClean="0">
                <a:solidFill>
                  <a:schemeClr val="tx1"/>
                </a:solidFill>
              </a:rPr>
              <a:t>пр</a:t>
            </a:r>
            <a:r>
              <a:rPr lang="ru-RU" sz="4000" dirty="0" err="1">
                <a:solidFill>
                  <a:schemeClr val="tx1"/>
                </a:solidFill>
              </a:rPr>
              <a:t>..мой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,</a:t>
            </a:r>
            <a:r>
              <a:rPr lang="ru-RU" sz="4000" dirty="0" err="1" smtClean="0">
                <a:solidFill>
                  <a:schemeClr val="tx1"/>
                </a:solidFill>
              </a:rPr>
              <a:t>ст</a:t>
            </a:r>
            <a:r>
              <a:rPr lang="ru-RU" sz="4000" dirty="0">
                <a:solidFill>
                  <a:schemeClr val="tx1"/>
                </a:solidFill>
              </a:rPr>
              <a:t>..</a:t>
            </a:r>
            <a:r>
              <a:rPr lang="ru-RU" sz="4000" dirty="0" err="1">
                <a:solidFill>
                  <a:schemeClr val="tx1"/>
                </a:solidFill>
              </a:rPr>
              <a:t>лы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,  л </a:t>
            </a:r>
            <a:r>
              <a:rPr lang="ru-RU" sz="4000" dirty="0">
                <a:solidFill>
                  <a:schemeClr val="tx1"/>
                </a:solidFill>
              </a:rPr>
              <a:t>..</a:t>
            </a:r>
            <a:r>
              <a:rPr lang="ru-RU" sz="4000" dirty="0" err="1" smtClean="0">
                <a:solidFill>
                  <a:schemeClr val="tx1"/>
                </a:solidFill>
              </a:rPr>
              <a:t>сной</a:t>
            </a:r>
            <a:r>
              <a:rPr lang="ru-RU" sz="4000" dirty="0" smtClean="0">
                <a:solidFill>
                  <a:schemeClr val="tx1"/>
                </a:solidFill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</a:rPr>
              <a:t>дер.во</a:t>
            </a:r>
            <a:r>
              <a:rPr lang="ru-RU" sz="4000" dirty="0" smtClean="0">
                <a:solidFill>
                  <a:schemeClr val="tx1"/>
                </a:solidFill>
              </a:rPr>
              <a:t>,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м.сты.2</a:t>
            </a:r>
            <a:r>
              <a:rPr lang="ru-RU" sz="4000" dirty="0" smtClean="0">
                <a:solidFill>
                  <a:schemeClr val="tx1"/>
                </a:solidFill>
              </a:rPr>
              <a:t>. </a:t>
            </a:r>
            <a:r>
              <a:rPr lang="ru-RU" sz="4000" dirty="0" err="1" smtClean="0">
                <a:solidFill>
                  <a:schemeClr val="tx1"/>
                </a:solidFill>
              </a:rPr>
              <a:t>Дроз</a:t>
            </a:r>
            <a:r>
              <a:rPr lang="ru-RU" sz="4000" dirty="0" smtClean="0">
                <a:solidFill>
                  <a:schemeClr val="tx1"/>
                </a:solidFill>
              </a:rPr>
              <a:t>(</a:t>
            </a:r>
            <a:r>
              <a:rPr lang="ru-RU" sz="4000" dirty="0" err="1" smtClean="0">
                <a:solidFill>
                  <a:schemeClr val="tx1"/>
                </a:solidFill>
              </a:rPr>
              <a:t>т,д</a:t>
            </a:r>
            <a:r>
              <a:rPr lang="ru-RU" sz="4000" dirty="0" smtClean="0">
                <a:solidFill>
                  <a:schemeClr val="tx1"/>
                </a:solidFill>
              </a:rPr>
              <a:t>), сне(</a:t>
            </a:r>
            <a:r>
              <a:rPr lang="ru-RU" sz="4000" dirty="0" err="1" smtClean="0">
                <a:solidFill>
                  <a:schemeClr val="tx1"/>
                </a:solidFill>
              </a:rPr>
              <a:t>г,к</a:t>
            </a:r>
            <a:r>
              <a:rPr lang="ru-RU" sz="4000" dirty="0" smtClean="0">
                <a:solidFill>
                  <a:schemeClr val="tx1"/>
                </a:solidFill>
              </a:rPr>
              <a:t>), </a:t>
            </a:r>
            <a:r>
              <a:rPr lang="ru-RU" sz="4000" dirty="0" err="1" smtClean="0">
                <a:solidFill>
                  <a:schemeClr val="tx1"/>
                </a:solidFill>
              </a:rPr>
              <a:t>доро</a:t>
            </a:r>
            <a:r>
              <a:rPr lang="ru-RU" sz="4000" dirty="0" smtClean="0">
                <a:solidFill>
                  <a:schemeClr val="tx1"/>
                </a:solidFill>
              </a:rPr>
              <a:t>(</a:t>
            </a:r>
            <a:r>
              <a:rPr lang="ru-RU" sz="4000" dirty="0" err="1" smtClean="0">
                <a:solidFill>
                  <a:schemeClr val="tx1"/>
                </a:solidFill>
              </a:rPr>
              <a:t>ш,ж</a:t>
            </a:r>
            <a:r>
              <a:rPr lang="ru-RU" sz="4000" dirty="0" smtClean="0">
                <a:solidFill>
                  <a:schemeClr val="tx1"/>
                </a:solidFill>
              </a:rPr>
              <a:t>)ка, </a:t>
            </a:r>
            <a:r>
              <a:rPr lang="ru-RU" sz="4000" dirty="0" err="1" smtClean="0">
                <a:solidFill>
                  <a:schemeClr val="tx1"/>
                </a:solidFill>
              </a:rPr>
              <a:t>матре</a:t>
            </a:r>
            <a:r>
              <a:rPr lang="ru-RU" sz="4000" dirty="0" smtClean="0">
                <a:solidFill>
                  <a:schemeClr val="tx1"/>
                </a:solidFill>
              </a:rPr>
              <a:t>(</a:t>
            </a:r>
            <a:r>
              <a:rPr lang="ru-RU" sz="4000" dirty="0" err="1" smtClean="0">
                <a:solidFill>
                  <a:schemeClr val="tx1"/>
                </a:solidFill>
              </a:rPr>
              <a:t>ш,ж</a:t>
            </a:r>
            <a:r>
              <a:rPr lang="ru-RU" sz="4000" dirty="0" smtClean="0">
                <a:solidFill>
                  <a:schemeClr val="tx1"/>
                </a:solidFill>
              </a:rPr>
              <a:t>), </a:t>
            </a:r>
            <a:r>
              <a:rPr lang="ru-RU" sz="4000" dirty="0" err="1" smtClean="0">
                <a:solidFill>
                  <a:schemeClr val="tx1"/>
                </a:solidFill>
              </a:rPr>
              <a:t>го</a:t>
            </a:r>
            <a:r>
              <a:rPr lang="ru-RU" sz="4000" dirty="0" smtClean="0">
                <a:solidFill>
                  <a:schemeClr val="tx1"/>
                </a:solidFill>
              </a:rPr>
              <a:t>(</a:t>
            </a:r>
            <a:r>
              <a:rPr lang="ru-RU" sz="4000" dirty="0" err="1" smtClean="0">
                <a:solidFill>
                  <a:schemeClr val="tx1"/>
                </a:solidFill>
              </a:rPr>
              <a:t>т,д</a:t>
            </a:r>
            <a:r>
              <a:rPr lang="ru-RU" sz="4000" dirty="0" smtClean="0">
                <a:solidFill>
                  <a:schemeClr val="tx1"/>
                </a:solidFill>
              </a:rPr>
              <a:t>).</a:t>
            </a: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954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Задание № 4: из каждого слова «выньте» по одному звуку так, чтобы получилось новое слово с другим лексическим </a:t>
            </a:r>
            <a:r>
              <a:rPr lang="ru-RU" sz="3200" b="1" dirty="0" smtClean="0">
                <a:solidFill>
                  <a:schemeClr val="tx1"/>
                </a:solidFill>
              </a:rPr>
              <a:t>значением.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Склон – (….)                  </a:t>
            </a:r>
            <a:r>
              <a:rPr lang="ru-RU" sz="3200" dirty="0">
                <a:solidFill>
                  <a:schemeClr val="tx1"/>
                </a:solidFill>
              </a:rPr>
              <a:t>Беда – </a:t>
            </a:r>
            <a:r>
              <a:rPr lang="ru-RU" sz="3200" dirty="0" smtClean="0">
                <a:solidFill>
                  <a:schemeClr val="tx1"/>
                </a:solidFill>
              </a:rPr>
              <a:t>(….)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Краска </a:t>
            </a:r>
            <a:r>
              <a:rPr lang="ru-RU" sz="3200" dirty="0">
                <a:solidFill>
                  <a:schemeClr val="tx1"/>
                </a:solidFill>
              </a:rPr>
              <a:t>– </a:t>
            </a:r>
            <a:r>
              <a:rPr lang="ru-RU" sz="3200" dirty="0" smtClean="0">
                <a:solidFill>
                  <a:schemeClr val="tx1"/>
                </a:solidFill>
              </a:rPr>
              <a:t>(….)                 </a:t>
            </a:r>
            <a:r>
              <a:rPr lang="ru-RU" sz="3200" dirty="0">
                <a:solidFill>
                  <a:schemeClr val="tx1"/>
                </a:solidFill>
              </a:rPr>
              <a:t>Экран – </a:t>
            </a:r>
            <a:r>
              <a:rPr lang="ru-RU" sz="3200" dirty="0" smtClean="0">
                <a:solidFill>
                  <a:schemeClr val="tx1"/>
                </a:solidFill>
              </a:rPr>
              <a:t>(….)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Тепло </a:t>
            </a:r>
            <a:r>
              <a:rPr lang="ru-RU" sz="3200" dirty="0">
                <a:solidFill>
                  <a:schemeClr val="tx1"/>
                </a:solidFill>
              </a:rPr>
              <a:t>– </a:t>
            </a:r>
            <a:r>
              <a:rPr lang="ru-RU" sz="3200" dirty="0" smtClean="0">
                <a:solidFill>
                  <a:schemeClr val="tx1"/>
                </a:solidFill>
              </a:rPr>
              <a:t>(….)                    </a:t>
            </a:r>
            <a:r>
              <a:rPr lang="ru-RU" sz="3200" dirty="0">
                <a:solidFill>
                  <a:schemeClr val="tx1"/>
                </a:solidFill>
              </a:rPr>
              <a:t>Полк – </a:t>
            </a:r>
            <a:r>
              <a:rPr lang="ru-RU" sz="3200" dirty="0" smtClean="0">
                <a:solidFill>
                  <a:schemeClr val="tx1"/>
                </a:solidFill>
              </a:rPr>
              <a:t>(….)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027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</TotalTime>
  <Words>174</Words>
  <Application>Microsoft Office PowerPoint</Application>
  <PresentationFormat>Экран (4:3)</PresentationFormat>
  <Paragraphs>24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Исполнительная</vt:lpstr>
      <vt:lpstr>Презентация PowerPoint</vt:lpstr>
      <vt:lpstr>ОСТРОВ ЗАГАДОК ПРО СЛОВА.      </vt:lpstr>
      <vt:lpstr>Презентация PowerPoint</vt:lpstr>
      <vt:lpstr>Презентация PowerPoint</vt:lpstr>
      <vt:lpstr> Задание № 2: отгадать слово по его определениям.  1. Белый, чёрный, пышный, румяный, свежий, чёрствый, ржаной, пшеничный.   2.Ночной, дневной, детский, массажный, обувной, заварной, масляный.  3. Белая, серая, юркая, летучая, полевая, компьютерная.    </vt:lpstr>
      <vt:lpstr>Остров правописания.    </vt:lpstr>
      <vt:lpstr>Презентация PowerPoint</vt:lpstr>
      <vt:lpstr>  Задание № 3: вставить пропущенные буквы, подобрав и записав проверочные слова.        1.  П .. ля ,  с.. ды , гр.. бной,  т.. гровый, м .. ря,   пр..мой ,ст..лы ,  л ..сной, дер.во, м.сты.2. Дроз(т,д), сне(г,к), доро(ш,ж)ка, матре(ш,ж), го(т,д).   </vt:lpstr>
      <vt:lpstr>Задание № 4: из каждого слова «выньте» по одному звуку так, чтобы получилось новое слово с другим лексическим значением. Склон – (….)                  Беда – (….) Краска – (….)                 Экран – (….) Тепло – (….)                    Полк – (….) </vt:lpstr>
      <vt:lpstr>Остров «Зелёная зона».    </vt:lpstr>
      <vt:lpstr>Презентация PowerPoint</vt:lpstr>
      <vt:lpstr>Задание №6. -Запишите однокоренные слова к слову «Вода»  -Разберите по составу: подводный - Составь предложение со словом «Вода»</vt:lpstr>
      <vt:lpstr>Задание № 5: расшифровать пословицу, изображённую на рисунке.     </vt:lpstr>
      <vt:lpstr>Презентация PowerPoint</vt:lpstr>
      <vt:lpstr>УЧЕНЬЕ СВЕТ, А НЕ УЧЕНЬЕ ТЬМА.     </vt:lpstr>
      <vt:lpstr>Презентация PowerPoint</vt:lpstr>
      <vt:lpstr>БЕЗ ТРУДА НЕ ВЫЛОВИТЬ И РЫБКУ ИЗ ПРУДА.</vt:lpstr>
      <vt:lpstr>Презентация PowerPoint</vt:lpstr>
      <vt:lpstr>НЕ ИМЕЙ СТО РУБЛЕЙ, А ИМЕЙ СТО ДРУЗЕЙ.     </vt:lpstr>
      <vt:lpstr>Презентация PowerPoint</vt:lpstr>
      <vt:lpstr>   СЕМЬ РАЗ ОТМЕРЬ, ОДИН РАЗ ОТРЕЖЬ.      </vt:lpstr>
      <vt:lpstr>Презентация PowerPoint</vt:lpstr>
      <vt:lpstr>ЗА ОДНИМ ЗАЙЦЕМ ПОГОНИШЬСЯ, НИ ОДНОГО НЕ ПОЙМАЕШЬ,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Остров загадок про слова»</dc:title>
  <dc:creator>Пользователь</dc:creator>
  <cp:lastModifiedBy>Пользователь</cp:lastModifiedBy>
  <cp:revision>11</cp:revision>
  <dcterms:created xsi:type="dcterms:W3CDTF">2015-04-27T01:45:33Z</dcterms:created>
  <dcterms:modified xsi:type="dcterms:W3CDTF">2010-11-18T10:19:01Z</dcterms:modified>
</cp:coreProperties>
</file>