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6"/>
  </p:notesMasterIdLst>
  <p:sldIdLst>
    <p:sldId id="256" r:id="rId2"/>
    <p:sldId id="260" r:id="rId3"/>
    <p:sldId id="261" r:id="rId4"/>
    <p:sldId id="269" r:id="rId5"/>
    <p:sldId id="257" r:id="rId6"/>
    <p:sldId id="262" r:id="rId7"/>
    <p:sldId id="263" r:id="rId8"/>
    <p:sldId id="271" r:id="rId9"/>
    <p:sldId id="264" r:id="rId10"/>
    <p:sldId id="266" r:id="rId11"/>
    <p:sldId id="258" r:id="rId12"/>
    <p:sldId id="267" r:id="rId13"/>
    <p:sldId id="268" r:id="rId14"/>
    <p:sldId id="259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B976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615" autoAdjust="0"/>
    <p:restoredTop sz="86381" autoAdjust="0"/>
  </p:normalViewPr>
  <p:slideViewPr>
    <p:cSldViewPr>
      <p:cViewPr>
        <p:scale>
          <a:sx n="70" d="100"/>
          <a:sy n="70" d="100"/>
        </p:scale>
        <p:origin x="-894" y="-6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768AE0F-4722-46BE-A168-D0DDF2F5FF2C}" type="datetimeFigureOut">
              <a:rPr lang="ru-RU"/>
              <a:pPr>
                <a:defRPr/>
              </a:pPr>
              <a:t>27.12.2015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01FEA0C-203E-4B6D-A652-14DDF7BD03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568248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BDB91E5-CBF0-4FF4-90CE-1DC4AC3D30D9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1FEA0C-203E-4B6D-A652-14DDF7BD0321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FC50DE-0821-4FCD-AA0C-B42B8879B503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43B5E-49A2-4540-A4B9-85F70A06FCCA}" type="datetimeFigureOut">
              <a:rPr lang="ru-RU"/>
              <a:pPr>
                <a:defRPr/>
              </a:pPr>
              <a:t>27.12.2015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4B145-7796-4F75-A5E2-638368ABD5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81129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1DE77-82CD-4172-B356-4CFE34D7D451}" type="datetimeFigureOut">
              <a:rPr lang="ru-RU"/>
              <a:pPr>
                <a:defRPr/>
              </a:pPr>
              <a:t>27.12.2015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09668-52F3-4F32-8BCB-9D4C22BE86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05733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4B74D-F4E6-47CD-8C35-1837F5968477}" type="datetimeFigureOut">
              <a:rPr lang="ru-RU"/>
              <a:pPr>
                <a:defRPr/>
              </a:pPr>
              <a:t>27.12.2015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0ED25-E91F-4C80-A801-D64CF49D56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24954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BF5F2-3D4C-4BDD-8FF5-2C3F9A308D60}" type="datetimeFigureOut">
              <a:rPr lang="ru-RU"/>
              <a:pPr>
                <a:defRPr/>
              </a:pPr>
              <a:t>27.12.2015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4AA7A-5415-47F6-9391-3ED1C08687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17116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20EE7-1E4C-4DA6-A597-97ACD7C903F6}" type="datetimeFigureOut">
              <a:rPr lang="ru-RU"/>
              <a:pPr>
                <a:defRPr/>
              </a:pPr>
              <a:t>27.12.2015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BB459-D134-4B00-BA2A-54A077BA2D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10392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2A24F-6B66-4FB9-93ED-3953F4B0A758}" type="datetimeFigureOut">
              <a:rPr lang="ru-RU"/>
              <a:pPr>
                <a:defRPr/>
              </a:pPr>
              <a:t>27.12.2015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106FE-66D8-4EE4-9EFA-45D4AC5DE9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7773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05333-59E7-485D-A606-081D1972B5D4}" type="datetimeFigureOut">
              <a:rPr lang="ru-RU"/>
              <a:pPr>
                <a:defRPr/>
              </a:pPr>
              <a:t>27.12.2015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1D1F4-C522-488F-A993-E112A4F24F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78525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1BDA7-4E88-4E88-B99F-A0CFB2DA063F}" type="datetimeFigureOut">
              <a:rPr lang="ru-RU"/>
              <a:pPr>
                <a:defRPr/>
              </a:pPr>
              <a:t>27.12.2015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2B5FF-19CC-49F4-81ED-35F8A4F4DB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40350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5ACCA-7C9A-45CE-8B03-86099058F0A7}" type="datetimeFigureOut">
              <a:rPr lang="ru-RU"/>
              <a:pPr>
                <a:defRPr/>
              </a:pPr>
              <a:t>27.12.2015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AF049-7599-4219-8BF6-EF38DE0539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80780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E7E95-890D-439F-8C5D-08DE4415E1FA}" type="datetimeFigureOut">
              <a:rPr lang="ru-RU"/>
              <a:pPr>
                <a:defRPr/>
              </a:pPr>
              <a:t>27.12.2015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E9D1D-3280-4917-99FE-3779A475ED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65203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80162-AC26-4414-B29C-9749A3C7EB64}" type="datetimeFigureOut">
              <a:rPr lang="ru-RU"/>
              <a:pPr>
                <a:defRPr/>
              </a:pPr>
              <a:t>27.12.2015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B7DEB-4EE3-4A03-B4D9-D3CBB98970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63517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DE598C4-34DC-4A21-9EEF-54BF18C0E3FF}" type="datetimeFigureOut">
              <a:rPr lang="ru-RU"/>
              <a:pPr>
                <a:defRPr/>
              </a:pPr>
              <a:t>27.12.2015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2C20FA3-CA52-4C43-B094-56C3D3699B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7" r:id="rId9"/>
    <p:sldLayoutId id="2147483825" r:id="rId10"/>
    <p:sldLayoutId id="214748382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33400" y="764704"/>
            <a:ext cx="7851775" cy="2435696"/>
          </a:xfrm>
          <a:ln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bg2">
                    <a:lumMod val="50000"/>
                  </a:schemeClr>
                </a:solidFill>
                <a:latin typeface="Book Antiqua" pitchFamily="18" charset="0"/>
              </a:rPr>
              <a:t>Урок русского языка в 4-ом классе : </a:t>
            </a:r>
            <a:br>
              <a:rPr lang="ru-RU" sz="3600" dirty="0" smtClean="0">
                <a:solidFill>
                  <a:schemeClr val="bg2">
                    <a:lumMod val="50000"/>
                  </a:schemeClr>
                </a:solidFill>
                <a:latin typeface="Book Antiqua" pitchFamily="18" charset="0"/>
              </a:rPr>
            </a:br>
            <a:r>
              <a:rPr lang="ru-RU" sz="3600" dirty="0" smtClean="0">
                <a:solidFill>
                  <a:schemeClr val="bg2">
                    <a:lumMod val="50000"/>
                  </a:schemeClr>
                </a:solidFill>
                <a:latin typeface="Book Antiqua" pitchFamily="18" charset="0"/>
              </a:rPr>
              <a:t>«Учимся расставлять знаки препинания в сложном предложении»</a:t>
            </a:r>
            <a:endParaRPr lang="ru-RU" sz="3600" dirty="0">
              <a:solidFill>
                <a:schemeClr val="bg2">
                  <a:lumMod val="5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3075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33400" y="3929066"/>
            <a:ext cx="7854950" cy="2571768"/>
          </a:xfrm>
        </p:spPr>
        <p:txBody>
          <a:bodyPr/>
          <a:lstStyle/>
          <a:p>
            <a:pPr marR="0" eaLnBrk="1" hangingPunct="1"/>
            <a:r>
              <a:rPr lang="ru-RU" dirty="0" smtClean="0"/>
              <a:t>Составила: </a:t>
            </a:r>
            <a:r>
              <a:rPr lang="ru-RU" dirty="0" smtClean="0"/>
              <a:t> Соловьева </a:t>
            </a:r>
          </a:p>
          <a:p>
            <a:pPr marR="0" eaLnBrk="1" hangingPunct="1"/>
            <a:r>
              <a:rPr lang="ru-RU" dirty="0" smtClean="0"/>
              <a:t>Галина Васильевна</a:t>
            </a:r>
          </a:p>
          <a:p>
            <a:pPr marR="0" eaLnBrk="1" hangingPunct="1"/>
            <a:r>
              <a:rPr lang="ru-RU" dirty="0" smtClean="0"/>
              <a:t>учитель </a:t>
            </a:r>
            <a:r>
              <a:rPr lang="ru-RU" dirty="0" smtClean="0"/>
              <a:t>начальных классов</a:t>
            </a:r>
          </a:p>
          <a:p>
            <a:pPr marR="0" eaLnBrk="1" hangingPunct="1"/>
            <a:r>
              <a:rPr lang="ru-RU" dirty="0" smtClean="0"/>
              <a:t>МБОУ </a:t>
            </a:r>
            <a:r>
              <a:rPr lang="ru-RU" dirty="0" smtClean="0"/>
              <a:t>«Школа №60» </a:t>
            </a:r>
          </a:p>
          <a:p>
            <a:pPr marR="0" eaLnBrk="1" hangingPunct="1"/>
            <a:r>
              <a:rPr lang="ru-RU" dirty="0" smtClean="0"/>
              <a:t>г.Нижний Новгород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125538"/>
            <a:ext cx="4392613" cy="367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Прямоугольник 6"/>
          <p:cNvSpPr>
            <a:spLocks noChangeArrowheads="1"/>
          </p:cNvSpPr>
          <p:nvPr/>
        </p:nvSpPr>
        <p:spPr bwMode="auto">
          <a:xfrm>
            <a:off x="1763713" y="5084763"/>
            <a:ext cx="62642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3600" i="1">
                <a:solidFill>
                  <a:srgbClr val="002060"/>
                </a:solidFill>
                <a:latin typeface="Book Antiqua" pitchFamily="18" charset="0"/>
              </a:rPr>
              <a:t>Найди</a:t>
            </a:r>
            <a:r>
              <a:rPr lang="ru-RU" sz="3600">
                <a:solidFill>
                  <a:srgbClr val="002060"/>
                </a:solidFill>
                <a:latin typeface="Book Antiqua" pitchFamily="18" charset="0"/>
              </a:rPr>
              <a:t>  </a:t>
            </a:r>
            <a:r>
              <a:rPr lang="ru-RU" sz="3600" i="1">
                <a:solidFill>
                  <a:srgbClr val="002060"/>
                </a:solidFill>
                <a:latin typeface="Book Antiqua" pitchFamily="18" charset="0"/>
              </a:rPr>
              <a:t>основу</a:t>
            </a:r>
            <a:r>
              <a:rPr lang="ru-RU" sz="3600">
                <a:solidFill>
                  <a:srgbClr val="002060"/>
                </a:solidFill>
                <a:latin typeface="Book Antiqua" pitchFamily="18" charset="0"/>
              </a:rPr>
              <a:t> </a:t>
            </a:r>
            <a:r>
              <a:rPr lang="ru-RU" sz="3600" i="1">
                <a:solidFill>
                  <a:srgbClr val="002060"/>
                </a:solidFill>
                <a:latin typeface="Book Antiqua" pitchFamily="18" charset="0"/>
              </a:rPr>
              <a:t>предложения</a:t>
            </a:r>
          </a:p>
        </p:txBody>
      </p:sp>
      <p:sp>
        <p:nvSpPr>
          <p:cNvPr id="11268" name="Прямоугольник 9"/>
          <p:cNvSpPr>
            <a:spLocks noChangeArrowheads="1"/>
          </p:cNvSpPr>
          <p:nvPr/>
        </p:nvSpPr>
        <p:spPr bwMode="auto">
          <a:xfrm>
            <a:off x="976313" y="5873750"/>
            <a:ext cx="7340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3600" i="1">
                <a:solidFill>
                  <a:srgbClr val="002060"/>
                </a:solidFill>
                <a:latin typeface="Book Antiqua" pitchFamily="18" charset="0"/>
              </a:rPr>
              <a:t>Сколько частей в предложении?</a:t>
            </a:r>
            <a:endParaRPr lang="ru-RU">
              <a:latin typeface="Constantia" pitchFamily="18" charset="0"/>
            </a:endParaRPr>
          </a:p>
        </p:txBody>
      </p:sp>
      <p:sp>
        <p:nvSpPr>
          <p:cNvPr id="11269" name="Прямоугольник 10"/>
          <p:cNvSpPr>
            <a:spLocks noChangeArrowheads="1"/>
          </p:cNvSpPr>
          <p:nvPr/>
        </p:nvSpPr>
        <p:spPr bwMode="auto">
          <a:xfrm>
            <a:off x="3851275" y="4537075"/>
            <a:ext cx="56165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3600" i="1">
                <a:solidFill>
                  <a:srgbClr val="002060"/>
                </a:solidFill>
                <a:latin typeface="Book Antiqua" pitchFamily="18" charset="0"/>
              </a:rPr>
              <a:t>Найди</a:t>
            </a:r>
            <a:r>
              <a:rPr lang="ru-RU" i="1">
                <a:solidFill>
                  <a:schemeClr val="bg1"/>
                </a:solidFill>
                <a:latin typeface="Book Antiqua" pitchFamily="18" charset="0"/>
              </a:rPr>
              <a:t> </a:t>
            </a:r>
            <a:r>
              <a:rPr lang="ru-RU" sz="3600" i="1">
                <a:solidFill>
                  <a:srgbClr val="002060"/>
                </a:solidFill>
                <a:latin typeface="Book Antiqua" pitchFamily="18" charset="0"/>
              </a:rPr>
              <a:t>союз (если он есть)</a:t>
            </a:r>
          </a:p>
        </p:txBody>
      </p:sp>
      <p:sp>
        <p:nvSpPr>
          <p:cNvPr id="11270" name="Прямоугольник 11"/>
          <p:cNvSpPr>
            <a:spLocks noChangeArrowheads="1"/>
          </p:cNvSpPr>
          <p:nvPr/>
        </p:nvSpPr>
        <p:spPr bwMode="auto">
          <a:xfrm>
            <a:off x="0" y="3244850"/>
            <a:ext cx="9144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3600" i="1">
                <a:solidFill>
                  <a:srgbClr val="002060"/>
                </a:solidFill>
                <a:latin typeface="Book Antiqua" pitchFamily="18" charset="0"/>
              </a:rPr>
              <a:t>Перед</a:t>
            </a:r>
            <a:r>
              <a:rPr lang="ru-RU" sz="3600" i="1">
                <a:solidFill>
                  <a:schemeClr val="bg1"/>
                </a:solidFill>
                <a:latin typeface="Book Antiqua" pitchFamily="18" charset="0"/>
              </a:rPr>
              <a:t> </a:t>
            </a:r>
            <a:r>
              <a:rPr lang="ru-RU" sz="3600" i="1">
                <a:solidFill>
                  <a:srgbClr val="002060"/>
                </a:solidFill>
                <a:latin typeface="Book Antiqua" pitchFamily="18" charset="0"/>
              </a:rPr>
              <a:t>союзом</a:t>
            </a:r>
            <a:r>
              <a:rPr lang="ru-RU" sz="3600" i="1">
                <a:solidFill>
                  <a:schemeClr val="bg1"/>
                </a:solidFill>
                <a:latin typeface="Book Antiqua" pitchFamily="18" charset="0"/>
              </a:rPr>
              <a:t> </a:t>
            </a:r>
            <a:r>
              <a:rPr lang="ru-RU" sz="3600" i="1">
                <a:solidFill>
                  <a:srgbClr val="002060"/>
                </a:solidFill>
                <a:latin typeface="Book Antiqua" pitchFamily="18" charset="0"/>
              </a:rPr>
              <a:t>поставь</a:t>
            </a:r>
            <a:r>
              <a:rPr lang="ru-RU" sz="3600" i="1">
                <a:solidFill>
                  <a:schemeClr val="bg1"/>
                </a:solidFill>
                <a:latin typeface="Book Antiqua" pitchFamily="18" charset="0"/>
              </a:rPr>
              <a:t> </a:t>
            </a:r>
            <a:r>
              <a:rPr lang="ru-RU" sz="3600" i="1">
                <a:solidFill>
                  <a:srgbClr val="002060"/>
                </a:solidFill>
                <a:latin typeface="Book Antiqua" pitchFamily="18" charset="0"/>
              </a:rPr>
              <a:t>запятую! Если союза нет, то после последнего слова первой части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823 -0.02821 C -0.24809 -0.21045 -0.32778 -0.39292 -0.30989 -0.50161 C -0.29201 -0.61031 -0.1118 -0.65263 -0.06059 -0.67992 C -0.00955 -0.70721 -0.01285 -0.66836 -0.0033 -0.66605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" y="-339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417 -0.00763 C -0.32917 -0.1864 -0.40399 -0.36517 -0.36458 -0.47641 C -0.32518 -0.58765 -0.07552 -0.64223 -0.01771 -0.6753 " pathEditMode="relative" rAng="0" ptsTypes="aaA">
                                      <p:cBhvr>
                                        <p:cTn id="10" dur="20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23" y="-333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945 -0.00093 C -0.26389 -0.10199 -0.40816 -0.20282 -0.4375 -0.26735 C -0.46684 -0.33187 -0.32257 -0.3698 -0.29601 -0.38853 C -0.26945 -0.40726 -0.27362 -0.39362 -0.27778 -0.37998 " pathEditMode="relative" rAng="0" ptsTypes="aaaA">
                                      <p:cBhvr>
                                        <p:cTn id="14" dur="2000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78" y="-203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142 -0.00717 C 0.02934 0.02153 -0.02275 0.05023 -0.0342 0.09514 C -0.04566 0.13982 -0.0165 0.20116 0.01267 0.26273 " pathEditMode="relative" rAng="0" ptsTypes="aaA">
                                      <p:cBhvr>
                                        <p:cTn id="18" dur="2000" fill="hold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54" y="13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908050"/>
            <a:ext cx="7585075" cy="527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xtBox 6"/>
          <p:cNvSpPr txBox="1">
            <a:spLocks noChangeArrowheads="1"/>
          </p:cNvSpPr>
          <p:nvPr/>
        </p:nvSpPr>
        <p:spPr bwMode="auto">
          <a:xfrm>
            <a:off x="1619250" y="1341438"/>
            <a:ext cx="56165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 i="1" dirty="0">
                <a:solidFill>
                  <a:schemeClr val="bg1"/>
                </a:solidFill>
                <a:latin typeface="Book Antiqua" pitchFamily="18" charset="0"/>
              </a:rPr>
              <a:t>  </a:t>
            </a:r>
            <a:r>
              <a:rPr lang="ru-RU" sz="3600" i="1" dirty="0">
                <a:solidFill>
                  <a:schemeClr val="bg1"/>
                </a:solidFill>
                <a:latin typeface="Book Antiqua" pitchFamily="18" charset="0"/>
              </a:rPr>
              <a:t>Я беру лодку и иду к реке.</a:t>
            </a:r>
          </a:p>
        </p:txBody>
      </p:sp>
      <p:sp>
        <p:nvSpPr>
          <p:cNvPr id="12292" name="TextBox 7"/>
          <p:cNvSpPr txBox="1">
            <a:spLocks noChangeArrowheads="1"/>
          </p:cNvSpPr>
          <p:nvPr/>
        </p:nvSpPr>
        <p:spPr bwMode="auto">
          <a:xfrm>
            <a:off x="1403350" y="2349500"/>
            <a:ext cx="41767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 dirty="0">
                <a:solidFill>
                  <a:schemeClr val="bg1"/>
                </a:solidFill>
                <a:latin typeface="Book Antiqua" pitchFamily="18" charset="0"/>
              </a:rPr>
              <a:t>    Раздаётся звонок</a:t>
            </a:r>
          </a:p>
          <a:p>
            <a:pPr eaLnBrk="1" hangingPunct="1"/>
            <a:r>
              <a:rPr lang="ru-RU" sz="3600" i="1" dirty="0">
                <a:solidFill>
                  <a:schemeClr val="bg1"/>
                </a:solidFill>
                <a:latin typeface="Book Antiqua" pitchFamily="18" charset="0"/>
              </a:rPr>
              <a:t> открывает дверь.                    </a:t>
            </a:r>
            <a:endParaRPr lang="ru-RU" sz="3600" i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2293" name="TextBox 8"/>
          <p:cNvSpPr txBox="1">
            <a:spLocks noChangeArrowheads="1"/>
          </p:cNvSpPr>
          <p:nvPr/>
        </p:nvSpPr>
        <p:spPr bwMode="auto">
          <a:xfrm>
            <a:off x="1619250" y="3716338"/>
            <a:ext cx="31686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>
                <a:solidFill>
                  <a:schemeClr val="bg1"/>
                </a:solidFill>
                <a:latin typeface="Book Antiqua" pitchFamily="18" charset="0"/>
              </a:rPr>
              <a:t>Океан бушевал</a:t>
            </a:r>
          </a:p>
        </p:txBody>
      </p:sp>
      <p:sp>
        <p:nvSpPr>
          <p:cNvPr id="12294" name="TextBox 9"/>
          <p:cNvSpPr txBox="1">
            <a:spLocks noChangeArrowheads="1"/>
          </p:cNvSpPr>
          <p:nvPr/>
        </p:nvSpPr>
        <p:spPr bwMode="auto">
          <a:xfrm>
            <a:off x="1258888" y="4868863"/>
            <a:ext cx="61214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>
                <a:solidFill>
                  <a:schemeClr val="bg1"/>
                </a:solidFill>
                <a:latin typeface="Book Antiqua" pitchFamily="18" charset="0"/>
              </a:rPr>
              <a:t>Я поднял глаза и увидел белку.</a:t>
            </a:r>
          </a:p>
        </p:txBody>
      </p:sp>
      <p:sp>
        <p:nvSpPr>
          <p:cNvPr id="12295" name="WordArt 2"/>
          <p:cNvSpPr>
            <a:spLocks noChangeArrowheads="1" noChangeShapeType="1" noTextEdit="1"/>
          </p:cNvSpPr>
          <p:nvPr/>
        </p:nvSpPr>
        <p:spPr bwMode="auto">
          <a:xfrm>
            <a:off x="7308850" y="4365625"/>
            <a:ext cx="1079500" cy="1655763"/>
          </a:xfrm>
          <a:prstGeom prst="rect">
            <a:avLst/>
          </a:prstGeom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5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rot="5400000" flipH="1" flipV="1">
            <a:off x="2124075" y="21336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835150" y="1844675"/>
            <a:ext cx="360363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339975" y="1844675"/>
            <a:ext cx="792163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339975" y="1916113"/>
            <a:ext cx="792163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859338" y="1844675"/>
            <a:ext cx="649287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4859338" y="1916113"/>
            <a:ext cx="649287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1979613" y="2852738"/>
            <a:ext cx="1944687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1979613" y="2924175"/>
            <a:ext cx="1944687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067175" y="2852738"/>
            <a:ext cx="122555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1619250" y="3429000"/>
            <a:ext cx="2160588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619250" y="3500438"/>
            <a:ext cx="2160588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07" name="TextBox 38"/>
          <p:cNvSpPr txBox="1">
            <a:spLocks noChangeArrowheads="1"/>
          </p:cNvSpPr>
          <p:nvPr/>
        </p:nvSpPr>
        <p:spPr bwMode="auto">
          <a:xfrm>
            <a:off x="5651500" y="2349500"/>
            <a:ext cx="19446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>
                <a:solidFill>
                  <a:schemeClr val="bg1"/>
                </a:solidFill>
                <a:latin typeface="Book Antiqua" pitchFamily="18" charset="0"/>
              </a:rPr>
              <a:t>и  мама</a:t>
            </a:r>
            <a:endParaRPr lang="ru-RU" sz="3600"/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5364163" y="2349500"/>
            <a:ext cx="355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4000">
                <a:solidFill>
                  <a:srgbClr val="FF0000"/>
                </a:solidFill>
                <a:latin typeface="Arial Black" pitchFamily="34" charset="0"/>
              </a:rPr>
              <a:t>,</a:t>
            </a:r>
          </a:p>
        </p:txBody>
      </p:sp>
      <p:sp>
        <p:nvSpPr>
          <p:cNvPr id="12309" name="TextBox 41"/>
          <p:cNvSpPr txBox="1">
            <a:spLocks noChangeArrowheads="1"/>
          </p:cNvSpPr>
          <p:nvPr/>
        </p:nvSpPr>
        <p:spPr bwMode="auto">
          <a:xfrm>
            <a:off x="4787900" y="3716338"/>
            <a:ext cx="34559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>
                <a:solidFill>
                  <a:schemeClr val="bg1"/>
                </a:solidFill>
                <a:latin typeface="Book Antiqua" pitchFamily="18" charset="0"/>
              </a:rPr>
              <a:t>и яхта дрожала</a:t>
            </a:r>
            <a:r>
              <a:rPr lang="ru-RU" i="1">
                <a:solidFill>
                  <a:schemeClr val="bg1"/>
                </a:solidFill>
                <a:latin typeface="Book Antiqua" pitchFamily="18" charset="0"/>
              </a:rPr>
              <a:t>.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4572000" y="3716338"/>
            <a:ext cx="355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4000">
                <a:solidFill>
                  <a:srgbClr val="FF0000"/>
                </a:solidFill>
                <a:latin typeface="Arial Black" pitchFamily="34" charset="0"/>
              </a:rPr>
              <a:t>,</a:t>
            </a: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1835150" y="4221163"/>
            <a:ext cx="1008063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3059113" y="4221163"/>
            <a:ext cx="1512887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3059113" y="4292600"/>
            <a:ext cx="1512887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5219700" y="4221163"/>
            <a:ext cx="1008063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6372225" y="4221163"/>
            <a:ext cx="15843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6372225" y="4292600"/>
            <a:ext cx="15843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1331913" y="5373688"/>
            <a:ext cx="287337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1763713" y="5373688"/>
            <a:ext cx="12954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1763713" y="5445125"/>
            <a:ext cx="12954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4716463" y="5373688"/>
            <a:ext cx="1223962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4716463" y="5445125"/>
            <a:ext cx="12954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6156325" y="2852738"/>
            <a:ext cx="10795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 animBg="1"/>
      <p:bldP spid="41" grpId="0"/>
      <p:bldP spid="4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908050"/>
            <a:ext cx="7585075" cy="527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extBox 5"/>
          <p:cNvSpPr txBox="1">
            <a:spLocks noChangeArrowheads="1"/>
          </p:cNvSpPr>
          <p:nvPr/>
        </p:nvSpPr>
        <p:spPr bwMode="auto">
          <a:xfrm>
            <a:off x="2916238" y="1125538"/>
            <a:ext cx="26638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 b="1">
                <a:solidFill>
                  <a:schemeClr val="bg1"/>
                </a:solidFill>
                <a:latin typeface="Book Antiqua" pitchFamily="18" charset="0"/>
              </a:rPr>
              <a:t>[</a:t>
            </a:r>
            <a:r>
              <a:rPr lang="ru-RU" sz="3600" b="1">
                <a:solidFill>
                  <a:schemeClr val="bg1"/>
                </a:solidFill>
                <a:latin typeface="Book Antiqua" pitchFamily="18" charset="0"/>
              </a:rPr>
              <a:t>  </a:t>
            </a:r>
            <a:r>
              <a:rPr lang="en-US" sz="3600" b="1">
                <a:solidFill>
                  <a:schemeClr val="bg1"/>
                </a:solidFill>
                <a:latin typeface="Book Antiqua" pitchFamily="18" charset="0"/>
              </a:rPr>
              <a:t> ]</a:t>
            </a:r>
            <a:r>
              <a:rPr lang="ru-RU" sz="3600" b="1">
                <a:solidFill>
                  <a:schemeClr val="bg1"/>
                </a:solidFill>
                <a:latin typeface="Book Antiqua" pitchFamily="18" charset="0"/>
              </a:rPr>
              <a:t> ,</a:t>
            </a:r>
            <a:r>
              <a:rPr lang="en-US" sz="3600" b="1">
                <a:solidFill>
                  <a:schemeClr val="bg1"/>
                </a:solidFill>
                <a:latin typeface="Book Antiqua" pitchFamily="18" charset="0"/>
              </a:rPr>
              <a:t> </a:t>
            </a:r>
            <a:r>
              <a:rPr lang="ru-RU" sz="3600" b="1">
                <a:solidFill>
                  <a:schemeClr val="bg1"/>
                </a:solidFill>
                <a:latin typeface="Book Antiqua" pitchFamily="18" charset="0"/>
              </a:rPr>
              <a:t>и</a:t>
            </a:r>
            <a:r>
              <a:rPr lang="en-US" sz="3600" b="1">
                <a:solidFill>
                  <a:schemeClr val="bg1"/>
                </a:solidFill>
                <a:latin typeface="Book Antiqua" pitchFamily="18" charset="0"/>
              </a:rPr>
              <a:t>   [</a:t>
            </a:r>
            <a:r>
              <a:rPr lang="ru-RU" sz="3600" b="1">
                <a:solidFill>
                  <a:schemeClr val="bg1"/>
                </a:solidFill>
                <a:latin typeface="Book Antiqua" pitchFamily="18" charset="0"/>
              </a:rPr>
              <a:t>   </a:t>
            </a:r>
            <a:r>
              <a:rPr lang="en-US" sz="3600" b="1">
                <a:solidFill>
                  <a:schemeClr val="bg1"/>
                </a:solidFill>
                <a:latin typeface="Book Antiqua" pitchFamily="18" charset="0"/>
              </a:rPr>
              <a:t>]</a:t>
            </a:r>
            <a:r>
              <a:rPr lang="ru-RU" sz="3600" b="1">
                <a:solidFill>
                  <a:schemeClr val="bg1"/>
                </a:solidFill>
                <a:latin typeface="Book Antiqua" pitchFamily="18" charset="0"/>
              </a:rPr>
              <a:t>.</a:t>
            </a:r>
            <a:r>
              <a:rPr lang="en-US" sz="3600" b="1">
                <a:solidFill>
                  <a:schemeClr val="bg1"/>
                </a:solidFill>
                <a:latin typeface="Book Antiqua" pitchFamily="18" charset="0"/>
              </a:rPr>
              <a:t> </a:t>
            </a:r>
            <a:endParaRPr lang="ru-RU" sz="3600" b="1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13316" name="TextBox 6"/>
          <p:cNvSpPr txBox="1">
            <a:spLocks noChangeArrowheads="1"/>
          </p:cNvSpPr>
          <p:nvPr/>
        </p:nvSpPr>
        <p:spPr bwMode="auto">
          <a:xfrm>
            <a:off x="2843213" y="2636838"/>
            <a:ext cx="28813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 b="1">
                <a:solidFill>
                  <a:schemeClr val="bg1"/>
                </a:solidFill>
                <a:latin typeface="Book Antiqua" pitchFamily="18" charset="0"/>
              </a:rPr>
              <a:t>[</a:t>
            </a:r>
            <a:r>
              <a:rPr lang="ru-RU" sz="3600" b="1">
                <a:solidFill>
                  <a:schemeClr val="bg1"/>
                </a:solidFill>
                <a:latin typeface="Book Antiqua" pitchFamily="18" charset="0"/>
              </a:rPr>
              <a:t> </a:t>
            </a:r>
            <a:r>
              <a:rPr lang="en-US" sz="3600" b="1">
                <a:solidFill>
                  <a:schemeClr val="bg1"/>
                </a:solidFill>
                <a:latin typeface="Book Antiqua" pitchFamily="18" charset="0"/>
              </a:rPr>
              <a:t>  ]</a:t>
            </a:r>
            <a:r>
              <a:rPr lang="ru-RU" sz="3600" b="1">
                <a:solidFill>
                  <a:schemeClr val="bg1"/>
                </a:solidFill>
                <a:latin typeface="Book Antiqua" pitchFamily="18" charset="0"/>
              </a:rPr>
              <a:t>, </a:t>
            </a:r>
            <a:r>
              <a:rPr lang="en-US" sz="3600" b="1">
                <a:solidFill>
                  <a:schemeClr val="bg1"/>
                </a:solidFill>
                <a:latin typeface="Book Antiqua" pitchFamily="18" charset="0"/>
              </a:rPr>
              <a:t> </a:t>
            </a:r>
            <a:r>
              <a:rPr lang="ru-RU" sz="3600" b="1">
                <a:solidFill>
                  <a:schemeClr val="bg1"/>
                </a:solidFill>
                <a:latin typeface="Book Antiqua" pitchFamily="18" charset="0"/>
              </a:rPr>
              <a:t>а</a:t>
            </a:r>
            <a:r>
              <a:rPr lang="en-US" sz="3600" b="1">
                <a:solidFill>
                  <a:schemeClr val="bg1"/>
                </a:solidFill>
                <a:latin typeface="Book Antiqua" pitchFamily="18" charset="0"/>
              </a:rPr>
              <a:t>  [ </a:t>
            </a:r>
            <a:r>
              <a:rPr lang="ru-RU" sz="3600" b="1">
                <a:solidFill>
                  <a:schemeClr val="bg1"/>
                </a:solidFill>
                <a:latin typeface="Book Antiqua" pitchFamily="18" charset="0"/>
              </a:rPr>
              <a:t> </a:t>
            </a:r>
            <a:r>
              <a:rPr lang="en-US" sz="3600" b="1">
                <a:solidFill>
                  <a:schemeClr val="bg1"/>
                </a:solidFill>
                <a:latin typeface="Book Antiqua" pitchFamily="18" charset="0"/>
              </a:rPr>
              <a:t> ].</a:t>
            </a:r>
            <a:endParaRPr lang="ru-RU" sz="3600" b="1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13317" name="TextBox 8"/>
          <p:cNvSpPr txBox="1">
            <a:spLocks noChangeArrowheads="1"/>
          </p:cNvSpPr>
          <p:nvPr/>
        </p:nvSpPr>
        <p:spPr bwMode="auto">
          <a:xfrm>
            <a:off x="1908175" y="1628775"/>
            <a:ext cx="47513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200">
                <a:latin typeface="Constantia" pitchFamily="18" charset="0"/>
              </a:rPr>
              <a:t> </a:t>
            </a:r>
            <a:r>
              <a:rPr lang="ru-RU" sz="3200" i="1">
                <a:solidFill>
                  <a:schemeClr val="bg1"/>
                </a:solidFill>
                <a:latin typeface="Book Antiqua" pitchFamily="18" charset="0"/>
              </a:rPr>
              <a:t>Миша научился плавать</a:t>
            </a:r>
            <a:endParaRPr lang="ru-RU" sz="3200" i="1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13318" name="TextBox 9"/>
          <p:cNvSpPr txBox="1">
            <a:spLocks noChangeArrowheads="1"/>
          </p:cNvSpPr>
          <p:nvPr/>
        </p:nvSpPr>
        <p:spPr bwMode="auto">
          <a:xfrm>
            <a:off x="1476375" y="1125538"/>
            <a:ext cx="5302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>
                <a:solidFill>
                  <a:schemeClr val="bg1"/>
                </a:solidFill>
                <a:latin typeface="Book Antiqua" pitchFamily="18" charset="0"/>
              </a:rPr>
              <a:t>1.</a:t>
            </a:r>
          </a:p>
        </p:txBody>
      </p:sp>
      <p:sp>
        <p:nvSpPr>
          <p:cNvPr id="13319" name="TextBox 10"/>
          <p:cNvSpPr txBox="1">
            <a:spLocks noChangeArrowheads="1"/>
          </p:cNvSpPr>
          <p:nvPr/>
        </p:nvSpPr>
        <p:spPr bwMode="auto">
          <a:xfrm>
            <a:off x="1403350" y="2708275"/>
            <a:ext cx="647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>
                <a:solidFill>
                  <a:schemeClr val="bg1"/>
                </a:solidFill>
                <a:latin typeface="Book Antiqua" pitchFamily="18" charset="0"/>
              </a:rPr>
              <a:t>2.</a:t>
            </a:r>
          </a:p>
        </p:txBody>
      </p:sp>
      <p:sp>
        <p:nvSpPr>
          <p:cNvPr id="13320" name="TextBox 11"/>
          <p:cNvSpPr txBox="1">
            <a:spLocks noChangeArrowheads="1"/>
          </p:cNvSpPr>
          <p:nvPr/>
        </p:nvSpPr>
        <p:spPr bwMode="auto">
          <a:xfrm>
            <a:off x="1619250" y="3644900"/>
            <a:ext cx="62626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>
                <a:solidFill>
                  <a:schemeClr val="bg1"/>
                </a:solidFill>
                <a:latin typeface="Book Antiqua" pitchFamily="18" charset="0"/>
              </a:rPr>
              <a:t>а Костя так и не пришёл.</a:t>
            </a:r>
          </a:p>
        </p:txBody>
      </p:sp>
      <p:sp>
        <p:nvSpPr>
          <p:cNvPr id="13321" name="TextBox 12"/>
          <p:cNvSpPr txBox="1">
            <a:spLocks noChangeArrowheads="1"/>
          </p:cNvSpPr>
          <p:nvPr/>
        </p:nvSpPr>
        <p:spPr bwMode="auto">
          <a:xfrm>
            <a:off x="1403350" y="4221163"/>
            <a:ext cx="7207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>
                <a:solidFill>
                  <a:schemeClr val="bg1"/>
                </a:solidFill>
                <a:latin typeface="Book Antiqua" pitchFamily="18" charset="0"/>
              </a:rPr>
              <a:t>3.</a:t>
            </a:r>
          </a:p>
        </p:txBody>
      </p:sp>
      <p:sp>
        <p:nvSpPr>
          <p:cNvPr id="13322" name="TextBox 13"/>
          <p:cNvSpPr txBox="1">
            <a:spLocks noChangeArrowheads="1"/>
          </p:cNvSpPr>
          <p:nvPr/>
        </p:nvSpPr>
        <p:spPr bwMode="auto">
          <a:xfrm>
            <a:off x="3059113" y="4221163"/>
            <a:ext cx="28082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 b="1">
                <a:solidFill>
                  <a:schemeClr val="bg1"/>
                </a:solidFill>
                <a:latin typeface="Book Antiqua" pitchFamily="18" charset="0"/>
              </a:rPr>
              <a:t>[ </a:t>
            </a:r>
            <a:r>
              <a:rPr lang="ru-RU" sz="3600" b="1">
                <a:solidFill>
                  <a:schemeClr val="bg1"/>
                </a:solidFill>
                <a:latin typeface="Book Antiqua" pitchFamily="18" charset="0"/>
              </a:rPr>
              <a:t> </a:t>
            </a:r>
            <a:r>
              <a:rPr lang="en-US" sz="3600" b="1">
                <a:solidFill>
                  <a:schemeClr val="bg1"/>
                </a:solidFill>
                <a:latin typeface="Book Antiqua" pitchFamily="18" charset="0"/>
              </a:rPr>
              <a:t> ]</a:t>
            </a:r>
            <a:r>
              <a:rPr lang="ru-RU" sz="3600" b="1">
                <a:solidFill>
                  <a:schemeClr val="bg1"/>
                </a:solidFill>
                <a:latin typeface="Book Antiqua" pitchFamily="18" charset="0"/>
              </a:rPr>
              <a:t>,</a:t>
            </a:r>
            <a:r>
              <a:rPr lang="en-US" sz="3600" b="1">
                <a:solidFill>
                  <a:schemeClr val="bg1"/>
                </a:solidFill>
                <a:latin typeface="Book Antiqua" pitchFamily="18" charset="0"/>
              </a:rPr>
              <a:t>  </a:t>
            </a:r>
            <a:r>
              <a:rPr lang="ru-RU" sz="3600" b="1">
                <a:solidFill>
                  <a:schemeClr val="bg1"/>
                </a:solidFill>
                <a:latin typeface="Book Antiqua" pitchFamily="18" charset="0"/>
              </a:rPr>
              <a:t>но  </a:t>
            </a:r>
            <a:r>
              <a:rPr lang="en-US" sz="3600" b="1">
                <a:solidFill>
                  <a:schemeClr val="bg1"/>
                </a:solidFill>
                <a:latin typeface="Book Antiqua" pitchFamily="18" charset="0"/>
              </a:rPr>
              <a:t>[ </a:t>
            </a:r>
            <a:r>
              <a:rPr lang="ru-RU" sz="3600" b="1">
                <a:solidFill>
                  <a:schemeClr val="bg1"/>
                </a:solidFill>
                <a:latin typeface="Book Antiqua" pitchFamily="18" charset="0"/>
              </a:rPr>
              <a:t> </a:t>
            </a:r>
            <a:r>
              <a:rPr lang="en-US" sz="3600" b="1">
                <a:solidFill>
                  <a:schemeClr val="bg1"/>
                </a:solidFill>
                <a:latin typeface="Book Antiqua" pitchFamily="18" charset="0"/>
              </a:rPr>
              <a:t> ]</a:t>
            </a:r>
            <a:r>
              <a:rPr lang="ru-RU" sz="3600" b="1">
                <a:solidFill>
                  <a:schemeClr val="bg1"/>
                </a:solidFill>
                <a:latin typeface="Book Antiqua" pitchFamily="18" charset="0"/>
              </a:rPr>
              <a:t>.</a:t>
            </a:r>
          </a:p>
        </p:txBody>
      </p:sp>
      <p:sp>
        <p:nvSpPr>
          <p:cNvPr id="13323" name="TextBox 15"/>
          <p:cNvSpPr txBox="1">
            <a:spLocks noChangeArrowheads="1"/>
          </p:cNvSpPr>
          <p:nvPr/>
        </p:nvSpPr>
        <p:spPr bwMode="auto">
          <a:xfrm>
            <a:off x="2268538" y="4797425"/>
            <a:ext cx="4679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>
                <a:solidFill>
                  <a:schemeClr val="bg1"/>
                </a:solidFill>
                <a:latin typeface="Book Antiqua" pitchFamily="18" charset="0"/>
              </a:rPr>
              <a:t>Мы искали целый день</a:t>
            </a:r>
            <a:endParaRPr lang="ru-RU" sz="3600" i="1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547813" y="2060575"/>
            <a:ext cx="73453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200" i="1">
                <a:solidFill>
                  <a:schemeClr val="bg1"/>
                </a:solidFill>
                <a:latin typeface="Book Antiqua" pitchFamily="18" charset="0"/>
              </a:rPr>
              <a:t>и  тренер взял его на соревнования.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051050" y="3141663"/>
            <a:ext cx="46085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>
                <a:solidFill>
                  <a:schemeClr val="bg1"/>
                </a:solidFill>
                <a:latin typeface="Book Antiqua" pitchFamily="18" charset="0"/>
              </a:rPr>
              <a:t>Друзья ждали во дворе 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476375" y="5300663"/>
            <a:ext cx="65341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>
                <a:solidFill>
                  <a:schemeClr val="bg1"/>
                </a:solidFill>
                <a:latin typeface="Book Antiqua" pitchFamily="18" charset="0"/>
              </a:rPr>
              <a:t> но щенок  так и не нашёлся.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516688" y="1700213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800">
                <a:solidFill>
                  <a:srgbClr val="FF0000"/>
                </a:solidFill>
                <a:latin typeface="Arial Black" pitchFamily="34" charset="0"/>
              </a:rPr>
              <a:t>,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588125" y="3213100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800">
                <a:solidFill>
                  <a:srgbClr val="FF0000"/>
                </a:solidFill>
                <a:latin typeface="Arial Black" pitchFamily="34" charset="0"/>
              </a:rPr>
              <a:t>,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804025" y="4941888"/>
            <a:ext cx="3048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800">
                <a:solidFill>
                  <a:srgbClr val="FF0000"/>
                </a:solidFill>
                <a:latin typeface="Arial Black" pitchFamily="34" charset="0"/>
              </a:rPr>
              <a:t>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908050"/>
            <a:ext cx="7585075" cy="527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47813" y="2349500"/>
            <a:ext cx="39608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200" b="1" i="1">
                <a:solidFill>
                  <a:schemeClr val="bg1"/>
                </a:solidFill>
                <a:latin typeface="Book Antiqua" pitchFamily="18" charset="0"/>
              </a:rPr>
              <a:t>Домашнее задание</a:t>
            </a:r>
            <a:r>
              <a:rPr lang="ru-RU" sz="3200" b="1">
                <a:solidFill>
                  <a:schemeClr val="bg1"/>
                </a:solidFill>
                <a:latin typeface="Book Antiqua" pitchFamily="18" charset="0"/>
              </a:rPr>
              <a:t>: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492500" y="2997200"/>
            <a:ext cx="4824413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200" i="1" dirty="0">
                <a:solidFill>
                  <a:schemeClr val="bg1"/>
                </a:solidFill>
                <a:latin typeface="Book Antiqua" pitchFamily="18" charset="0"/>
              </a:rPr>
              <a:t>составь и запиши </a:t>
            </a:r>
            <a:r>
              <a:rPr lang="ru-RU" sz="3200" i="1" dirty="0" smtClean="0">
                <a:solidFill>
                  <a:schemeClr val="bg1"/>
                </a:solidFill>
                <a:latin typeface="Book Antiqua" pitchFamily="18" charset="0"/>
              </a:rPr>
              <a:t> </a:t>
            </a:r>
            <a:r>
              <a:rPr lang="ru-RU" sz="3200" i="1" dirty="0">
                <a:solidFill>
                  <a:schemeClr val="bg1"/>
                </a:solidFill>
                <a:latin typeface="Book Antiqua" pitchFamily="18" charset="0"/>
              </a:rPr>
              <a:t>три сложных  предложения с разными союзами.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331913" y="1125538"/>
            <a:ext cx="2879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200" i="1" dirty="0">
                <a:solidFill>
                  <a:schemeClr val="bg1"/>
                </a:solidFill>
                <a:latin typeface="Book Antiqua" pitchFamily="18" charset="0"/>
              </a:rPr>
              <a:t>Проверь себя,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708400" y="1125538"/>
            <a:ext cx="36718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200" i="1" dirty="0">
                <a:solidFill>
                  <a:schemeClr val="bg1"/>
                </a:solidFill>
                <a:latin typeface="Book Antiqua" pitchFamily="18" charset="0"/>
              </a:rPr>
              <a:t>ответь на вопросы: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187450" y="1557338"/>
            <a:ext cx="74168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800" i="1">
                <a:solidFill>
                  <a:schemeClr val="bg1"/>
                </a:solidFill>
                <a:latin typeface="Book Antiqua" pitchFamily="18" charset="0"/>
              </a:rPr>
              <a:t>   1. Какую роль выполняют союзы в сложных предложениях?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 rot="10800000" flipV="1">
            <a:off x="1187450" y="1643050"/>
            <a:ext cx="727233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800" i="1" dirty="0">
                <a:solidFill>
                  <a:schemeClr val="bg1"/>
                </a:solidFill>
                <a:latin typeface="Book Antiqua" pitchFamily="18" charset="0"/>
              </a:rPr>
              <a:t>   2. В каких случаях запятая </a:t>
            </a:r>
            <a:r>
              <a:rPr lang="ru-RU" sz="2800" i="1" dirty="0" smtClean="0">
                <a:solidFill>
                  <a:schemeClr val="bg1"/>
                </a:solidFill>
                <a:latin typeface="Book Antiqua" pitchFamily="18" charset="0"/>
              </a:rPr>
              <a:t>перед </a:t>
            </a:r>
            <a:r>
              <a:rPr lang="ru-RU" sz="2800" i="1" dirty="0">
                <a:solidFill>
                  <a:schemeClr val="bg1"/>
                </a:solidFill>
                <a:latin typeface="Book Antiqua" pitchFamily="18" charset="0"/>
              </a:rPr>
              <a:t>союзом не ставится.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258888" y="1643050"/>
            <a:ext cx="712946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800" i="1" dirty="0">
                <a:solidFill>
                  <a:schemeClr val="bg1"/>
                </a:solidFill>
                <a:latin typeface="Book Antiqua" pitchFamily="18" charset="0"/>
              </a:rPr>
              <a:t>3. В каком месте сложного предложения ставится запятая?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4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9" dur="100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0" dur="100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fol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1" dur="100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0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75" dur="100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6" dur="100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7" dur="100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0" presetClass="emph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81" dur="100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2" dur="100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3" dur="100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3" grpId="2"/>
      <p:bldP spid="3" grpId="3"/>
      <p:bldP spid="4" grpId="0"/>
      <p:bldP spid="6" grpId="0"/>
      <p:bldP spid="7" grpId="0"/>
      <p:bldP spid="8" grpId="0"/>
      <p:bldP spid="8" grpId="1"/>
      <p:bldP spid="9" grpId="0"/>
      <p:bldP spid="9" grpId="1"/>
      <p:bldP spid="10" grpId="0"/>
      <p:bldP spid="10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196975"/>
            <a:ext cx="7129462" cy="514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 rot="-701203">
            <a:off x="1641475" y="1643063"/>
            <a:ext cx="353218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4800" b="1" i="1">
                <a:solidFill>
                  <a:schemeClr val="bg1"/>
                </a:solidFill>
                <a:latin typeface="Book Antiqua" pitchFamily="18" charset="0"/>
              </a:rPr>
              <a:t>Молодцы!!!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479925" y="3244850"/>
            <a:ext cx="184150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 rot="20902334">
            <a:off x="2306638" y="3000375"/>
            <a:ext cx="1128712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5</a:t>
            </a:r>
            <a:endParaRPr lang="ru-RU" sz="9600" dirty="0">
              <a:solidFill>
                <a:srgbClr val="FF0000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50913" y="887413"/>
            <a:ext cx="7585075" cy="5278437"/>
          </a:xfrm>
        </p:spPr>
      </p:pic>
      <p:sp>
        <p:nvSpPr>
          <p:cNvPr id="4099" name="Прямоугольник 6"/>
          <p:cNvSpPr>
            <a:spLocks noChangeArrowheads="1"/>
          </p:cNvSpPr>
          <p:nvPr/>
        </p:nvSpPr>
        <p:spPr bwMode="auto">
          <a:xfrm>
            <a:off x="1403350" y="1844675"/>
            <a:ext cx="712946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4400" i="1">
                <a:solidFill>
                  <a:schemeClr val="bg1"/>
                </a:solidFill>
                <a:latin typeface="Constantia" pitchFamily="18" charset="0"/>
              </a:rPr>
              <a:t>  </a:t>
            </a:r>
            <a:endParaRPr lang="ru-RU" sz="4400" i="1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4100" name="Прямоугольник 9"/>
          <p:cNvSpPr>
            <a:spLocks noChangeArrowheads="1"/>
          </p:cNvSpPr>
          <p:nvPr/>
        </p:nvSpPr>
        <p:spPr bwMode="auto">
          <a:xfrm>
            <a:off x="1042988" y="1412875"/>
            <a:ext cx="7489825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4400" b="1" i="1">
                <a:solidFill>
                  <a:schemeClr val="bg1"/>
                </a:solidFill>
                <a:latin typeface="Book Antiqua" pitchFamily="18" charset="0"/>
              </a:rPr>
              <a:t>    </a:t>
            </a:r>
            <a:r>
              <a:rPr lang="ru-RU" sz="4400" i="1">
                <a:solidFill>
                  <a:schemeClr val="bg1"/>
                </a:solidFill>
                <a:latin typeface="Book Antiqua" pitchFamily="18" charset="0"/>
              </a:rPr>
              <a:t>Отдых наш кончается,</a:t>
            </a:r>
            <a:br>
              <a:rPr lang="ru-RU" sz="4400" i="1">
                <a:solidFill>
                  <a:schemeClr val="bg1"/>
                </a:solidFill>
                <a:latin typeface="Book Antiqua" pitchFamily="18" charset="0"/>
              </a:rPr>
            </a:br>
            <a:r>
              <a:rPr lang="en-US" sz="4400" i="1">
                <a:solidFill>
                  <a:schemeClr val="bg1"/>
                </a:solidFill>
                <a:latin typeface="Book Antiqua" pitchFamily="18" charset="0"/>
              </a:rPr>
              <a:t> </a:t>
            </a:r>
            <a:r>
              <a:rPr lang="ru-RU" sz="4400" i="1">
                <a:solidFill>
                  <a:schemeClr val="bg1"/>
                </a:solidFill>
                <a:latin typeface="Book Antiqua" pitchFamily="18" charset="0"/>
              </a:rPr>
              <a:t>Работа начинается.</a:t>
            </a:r>
            <a:br>
              <a:rPr lang="ru-RU" sz="4400" i="1">
                <a:solidFill>
                  <a:schemeClr val="bg1"/>
                </a:solidFill>
                <a:latin typeface="Book Antiqua" pitchFamily="18" charset="0"/>
              </a:rPr>
            </a:br>
            <a:r>
              <a:rPr lang="ru-RU" sz="4400" i="1">
                <a:solidFill>
                  <a:schemeClr val="bg1"/>
                </a:solidFill>
                <a:latin typeface="Book Antiqua" pitchFamily="18" charset="0"/>
              </a:rPr>
              <a:t>Усердно будем мы</a:t>
            </a:r>
            <a:r>
              <a:rPr lang="en-US" sz="4400" i="1">
                <a:solidFill>
                  <a:schemeClr val="bg1"/>
                </a:solidFill>
                <a:latin typeface="Book Antiqua" pitchFamily="18" charset="0"/>
              </a:rPr>
              <a:t> </a:t>
            </a:r>
            <a:r>
              <a:rPr lang="ru-RU" sz="4400" i="1">
                <a:solidFill>
                  <a:schemeClr val="bg1"/>
                </a:solidFill>
                <a:latin typeface="Book Antiqua" pitchFamily="18" charset="0"/>
              </a:rPr>
              <a:t>трудиться,</a:t>
            </a:r>
            <a:br>
              <a:rPr lang="ru-RU" sz="4400" i="1">
                <a:solidFill>
                  <a:schemeClr val="bg1"/>
                </a:solidFill>
                <a:latin typeface="Book Antiqua" pitchFamily="18" charset="0"/>
              </a:rPr>
            </a:br>
            <a:r>
              <a:rPr lang="ru-RU" sz="4400" i="1">
                <a:solidFill>
                  <a:schemeClr val="bg1"/>
                </a:solidFill>
                <a:latin typeface="Book Antiqua" pitchFamily="18" charset="0"/>
              </a:rPr>
              <a:t>Чтобы чему-то научиться.</a:t>
            </a:r>
          </a:p>
        </p:txBody>
      </p:sp>
      <p:pic>
        <p:nvPicPr>
          <p:cNvPr id="4101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3789363"/>
            <a:ext cx="2736850" cy="273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088" y="908050"/>
            <a:ext cx="7416800" cy="5329238"/>
          </a:xfrm>
        </p:spPr>
      </p:pic>
      <p:sp>
        <p:nvSpPr>
          <p:cNvPr id="5123" name="TextBox 6"/>
          <p:cNvSpPr txBox="1">
            <a:spLocks noChangeArrowheads="1"/>
          </p:cNvSpPr>
          <p:nvPr/>
        </p:nvSpPr>
        <p:spPr bwMode="auto">
          <a:xfrm>
            <a:off x="2484438" y="1268413"/>
            <a:ext cx="37433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ru-RU" sz="4000" i="1" dirty="0">
                <a:solidFill>
                  <a:schemeClr val="bg1"/>
                </a:solidFill>
                <a:latin typeface="Book Antiqua" pitchFamily="18" charset="0"/>
              </a:rPr>
              <a:t>предложение</a:t>
            </a:r>
          </a:p>
        </p:txBody>
      </p:sp>
      <p:sp>
        <p:nvSpPr>
          <p:cNvPr id="5124" name="TextBox 8"/>
          <p:cNvSpPr txBox="1">
            <a:spLocks noChangeArrowheads="1"/>
          </p:cNvSpPr>
          <p:nvPr/>
        </p:nvSpPr>
        <p:spPr bwMode="auto">
          <a:xfrm>
            <a:off x="2195513" y="1916113"/>
            <a:ext cx="5207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 dirty="0">
                <a:solidFill>
                  <a:schemeClr val="bg1"/>
                </a:solidFill>
                <a:latin typeface="Book Antiqua" pitchFamily="18" charset="0"/>
              </a:rPr>
              <a:t>нераспространенные</a:t>
            </a:r>
          </a:p>
        </p:txBody>
      </p:sp>
      <p:sp>
        <p:nvSpPr>
          <p:cNvPr id="5125" name="TextBox 9"/>
          <p:cNvSpPr txBox="1">
            <a:spLocks noChangeArrowheads="1"/>
          </p:cNvSpPr>
          <p:nvPr/>
        </p:nvSpPr>
        <p:spPr bwMode="auto">
          <a:xfrm>
            <a:off x="2411413" y="2349500"/>
            <a:ext cx="540067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4000" i="1" dirty="0">
                <a:solidFill>
                  <a:schemeClr val="bg1"/>
                </a:solidFill>
                <a:latin typeface="Book Antiqua" pitchFamily="18" charset="0"/>
              </a:rPr>
              <a:t>основа</a:t>
            </a:r>
            <a:r>
              <a:rPr lang="ru-RU" sz="4400" i="1" dirty="0">
                <a:solidFill>
                  <a:schemeClr val="bg1"/>
                </a:solidFill>
                <a:latin typeface="Book Antiqua" pitchFamily="18" charset="0"/>
              </a:rPr>
              <a:t> </a:t>
            </a:r>
            <a:r>
              <a:rPr lang="ru-RU" sz="4000" i="1" dirty="0">
                <a:solidFill>
                  <a:schemeClr val="bg1"/>
                </a:solidFill>
                <a:latin typeface="Book Antiqua" pitchFamily="18" charset="0"/>
              </a:rPr>
              <a:t>предложения</a:t>
            </a:r>
          </a:p>
        </p:txBody>
      </p:sp>
      <p:sp>
        <p:nvSpPr>
          <p:cNvPr id="5126" name="TextBox 10"/>
          <p:cNvSpPr txBox="1">
            <a:spLocks noChangeArrowheads="1"/>
          </p:cNvSpPr>
          <p:nvPr/>
        </p:nvSpPr>
        <p:spPr bwMode="auto">
          <a:xfrm>
            <a:off x="2771775" y="2852738"/>
            <a:ext cx="28797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000" i="1" dirty="0">
                <a:solidFill>
                  <a:schemeClr val="bg1"/>
                </a:solidFill>
                <a:latin typeface="Book Antiqua" pitchFamily="18" charset="0"/>
              </a:rPr>
              <a:t>сложное</a:t>
            </a:r>
          </a:p>
        </p:txBody>
      </p:sp>
      <p:sp>
        <p:nvSpPr>
          <p:cNvPr id="5127" name="TextBox 11"/>
          <p:cNvSpPr txBox="1">
            <a:spLocks noChangeArrowheads="1"/>
          </p:cNvSpPr>
          <p:nvPr/>
        </p:nvSpPr>
        <p:spPr bwMode="auto">
          <a:xfrm>
            <a:off x="2555875" y="3357563"/>
            <a:ext cx="41005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4000" i="1" dirty="0">
                <a:solidFill>
                  <a:schemeClr val="bg1"/>
                </a:solidFill>
                <a:latin typeface="Book Antiqua" pitchFamily="18" charset="0"/>
              </a:rPr>
              <a:t>однородные</a:t>
            </a:r>
            <a:r>
              <a:rPr lang="ru-RU" sz="4000" i="1" dirty="0">
                <a:latin typeface="Book Antiqua" pitchFamily="18" charset="0"/>
              </a:rPr>
              <a:t> </a:t>
            </a:r>
            <a:r>
              <a:rPr lang="ru-RU" sz="4000" i="1" dirty="0">
                <a:solidFill>
                  <a:schemeClr val="bg1"/>
                </a:solidFill>
                <a:latin typeface="Book Antiqua" pitchFamily="18" charset="0"/>
              </a:rPr>
              <a:t>члены</a:t>
            </a:r>
          </a:p>
        </p:txBody>
      </p:sp>
      <p:sp>
        <p:nvSpPr>
          <p:cNvPr id="5128" name="TextBox 12"/>
          <p:cNvSpPr txBox="1">
            <a:spLocks noChangeArrowheads="1"/>
          </p:cNvSpPr>
          <p:nvPr/>
        </p:nvSpPr>
        <p:spPr bwMode="auto">
          <a:xfrm>
            <a:off x="4284663" y="3789363"/>
            <a:ext cx="16557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 dirty="0">
                <a:solidFill>
                  <a:schemeClr val="bg1"/>
                </a:solidFill>
                <a:latin typeface="Book Antiqua" pitchFamily="18" charset="0"/>
              </a:rPr>
              <a:t>союзы</a:t>
            </a:r>
          </a:p>
        </p:txBody>
      </p:sp>
      <p:sp>
        <p:nvSpPr>
          <p:cNvPr id="5129" name="TextBox 14"/>
          <p:cNvSpPr txBox="1">
            <a:spLocks noChangeArrowheads="1"/>
          </p:cNvSpPr>
          <p:nvPr/>
        </p:nvSpPr>
        <p:spPr bwMode="auto">
          <a:xfrm>
            <a:off x="2700338" y="4365625"/>
            <a:ext cx="32400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000" i="1" dirty="0">
                <a:solidFill>
                  <a:schemeClr val="bg1"/>
                </a:solidFill>
                <a:latin typeface="Book Antiqua" pitchFamily="18" charset="0"/>
              </a:rPr>
              <a:t>запятая</a:t>
            </a:r>
          </a:p>
        </p:txBody>
      </p:sp>
      <p:sp>
        <p:nvSpPr>
          <p:cNvPr id="5130" name="TextBox 15"/>
          <p:cNvSpPr txBox="1">
            <a:spLocks noChangeArrowheads="1"/>
          </p:cNvSpPr>
          <p:nvPr/>
        </p:nvSpPr>
        <p:spPr bwMode="auto">
          <a:xfrm>
            <a:off x="5076825" y="4724400"/>
            <a:ext cx="23764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4000" i="1" dirty="0">
                <a:solidFill>
                  <a:schemeClr val="bg1"/>
                </a:solidFill>
                <a:latin typeface="Book Antiqua" pitchFamily="18" charset="0"/>
              </a:rPr>
              <a:t>по</a:t>
            </a:r>
            <a:r>
              <a:rPr lang="ru-RU" dirty="0">
                <a:latin typeface="Constantia" pitchFamily="18" charset="0"/>
              </a:rPr>
              <a:t> </a:t>
            </a:r>
            <a:r>
              <a:rPr lang="ru-RU" sz="4000" i="1" dirty="0">
                <a:solidFill>
                  <a:schemeClr val="bg1"/>
                </a:solidFill>
                <a:latin typeface="Book Antiqua" pitchFamily="18" charset="0"/>
              </a:rPr>
              <a:t>смыслу</a:t>
            </a:r>
          </a:p>
        </p:txBody>
      </p:sp>
      <p:sp>
        <p:nvSpPr>
          <p:cNvPr id="5131" name="TextBox 16"/>
          <p:cNvSpPr txBox="1">
            <a:spLocks noChangeArrowheads="1"/>
          </p:cNvSpPr>
          <p:nvPr/>
        </p:nvSpPr>
        <p:spPr bwMode="auto">
          <a:xfrm>
            <a:off x="1187450" y="4941888"/>
            <a:ext cx="36718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 dirty="0">
                <a:solidFill>
                  <a:schemeClr val="bg1"/>
                </a:solidFill>
                <a:latin typeface="Book Antiqua" pitchFamily="18" charset="0"/>
              </a:rPr>
              <a:t>интонационно</a:t>
            </a:r>
          </a:p>
        </p:txBody>
      </p:sp>
      <p:sp>
        <p:nvSpPr>
          <p:cNvPr id="5132" name="TextBox 17"/>
          <p:cNvSpPr txBox="1">
            <a:spLocks noChangeArrowheads="1"/>
          </p:cNvSpPr>
          <p:nvPr/>
        </p:nvSpPr>
        <p:spPr bwMode="auto">
          <a:xfrm>
            <a:off x="1476375" y="4005263"/>
            <a:ext cx="445294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4000" i="1" dirty="0" smtClean="0">
                <a:solidFill>
                  <a:schemeClr val="bg1"/>
                </a:solidFill>
                <a:latin typeface="Book Antiqua" pitchFamily="18" charset="0"/>
              </a:rPr>
              <a:t>две и более </a:t>
            </a:r>
            <a:endParaRPr lang="ru-RU" sz="4000" i="1" dirty="0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5133" name="WordArt 5"/>
          <p:cNvSpPr>
            <a:spLocks noChangeArrowheads="1" noChangeShapeType="1" noTextEdit="1"/>
          </p:cNvSpPr>
          <p:nvPr/>
        </p:nvSpPr>
        <p:spPr bwMode="auto">
          <a:xfrm rot="403186">
            <a:off x="6202363" y="2822575"/>
            <a:ext cx="174625" cy="23336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endParaRPr lang="ru-RU" sz="3600" i="1" kern="10">
              <a:ln w="9525">
                <a:solidFill>
                  <a:srgbClr val="CC99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Impact"/>
            </a:endParaRPr>
          </a:p>
        </p:txBody>
      </p:sp>
      <p:sp>
        <p:nvSpPr>
          <p:cNvPr id="5134" name="WordArt 6"/>
          <p:cNvSpPr>
            <a:spLocks noChangeArrowheads="1" noChangeShapeType="1" noTextEdit="1"/>
          </p:cNvSpPr>
          <p:nvPr/>
        </p:nvSpPr>
        <p:spPr bwMode="auto">
          <a:xfrm>
            <a:off x="6804025" y="3284538"/>
            <a:ext cx="1008063" cy="1584325"/>
          </a:xfrm>
          <a:prstGeom prst="rect">
            <a:avLst/>
          </a:prstGeom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49046"/>
              </a:avLst>
            </a:prstTxWarp>
          </a:bodyPr>
          <a:lstStyle/>
          <a:p>
            <a:pPr algn="ctr"/>
            <a:r>
              <a:rPr lang="ru-RU" sz="3600" b="1" kern="10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5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Тема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«Учимся расставлять знаки препинания в сложном предложении»</a:t>
            </a:r>
            <a:endParaRPr lang="ru-RU" sz="32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285728"/>
            <a:ext cx="4392612" cy="3500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Box 5"/>
          <p:cNvSpPr txBox="1">
            <a:spLocks noChangeArrowheads="1"/>
          </p:cNvSpPr>
          <p:nvPr/>
        </p:nvSpPr>
        <p:spPr bwMode="auto">
          <a:xfrm>
            <a:off x="785787" y="4000504"/>
            <a:ext cx="80343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 dirty="0">
                <a:solidFill>
                  <a:srgbClr val="002060"/>
                </a:solidFill>
                <a:latin typeface="Book Antiqua" pitchFamily="18" charset="0"/>
              </a:rPr>
              <a:t>Выпиши </a:t>
            </a:r>
            <a:r>
              <a:rPr lang="ru-RU" sz="3600" i="1" dirty="0" smtClean="0">
                <a:solidFill>
                  <a:srgbClr val="002060"/>
                </a:solidFill>
                <a:latin typeface="Book Antiqua" pitchFamily="18" charset="0"/>
              </a:rPr>
              <a:t>только сложные </a:t>
            </a:r>
            <a:r>
              <a:rPr lang="ru-RU" sz="3600" i="1" dirty="0">
                <a:solidFill>
                  <a:srgbClr val="002060"/>
                </a:solidFill>
                <a:latin typeface="Book Antiqua" pitchFamily="18" charset="0"/>
              </a:rPr>
              <a:t>предложения</a:t>
            </a:r>
          </a:p>
        </p:txBody>
      </p:sp>
      <p:sp>
        <p:nvSpPr>
          <p:cNvPr id="6148" name="TextBox 6"/>
          <p:cNvSpPr txBox="1">
            <a:spLocks noChangeArrowheads="1"/>
          </p:cNvSpPr>
          <p:nvPr/>
        </p:nvSpPr>
        <p:spPr bwMode="auto">
          <a:xfrm>
            <a:off x="468313" y="4572008"/>
            <a:ext cx="727233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 dirty="0">
                <a:solidFill>
                  <a:srgbClr val="002060"/>
                </a:solidFill>
                <a:latin typeface="Book Antiqua" pitchFamily="18" charset="0"/>
              </a:rPr>
              <a:t>Подчеркни</a:t>
            </a:r>
            <a:r>
              <a:rPr lang="ru-RU" sz="3600" i="1" dirty="0">
                <a:latin typeface="Book Antiqua" pitchFamily="18" charset="0"/>
              </a:rPr>
              <a:t> </a:t>
            </a:r>
            <a:r>
              <a:rPr lang="ru-RU" sz="3600" i="1" dirty="0">
                <a:solidFill>
                  <a:srgbClr val="002060"/>
                </a:solidFill>
                <a:latin typeface="Book Antiqua" pitchFamily="18" charset="0"/>
              </a:rPr>
              <a:t>грамматические</a:t>
            </a:r>
            <a:r>
              <a:rPr lang="ru-RU" sz="3600" i="1" dirty="0">
                <a:latin typeface="Book Antiqua" pitchFamily="18" charset="0"/>
              </a:rPr>
              <a:t> </a:t>
            </a:r>
            <a:r>
              <a:rPr lang="ru-RU" sz="3600" i="1" dirty="0">
                <a:solidFill>
                  <a:srgbClr val="002060"/>
                </a:solidFill>
                <a:latin typeface="Book Antiqua" pitchFamily="18" charset="0"/>
              </a:rPr>
              <a:t>основы</a:t>
            </a:r>
          </a:p>
        </p:txBody>
      </p:sp>
      <p:sp>
        <p:nvSpPr>
          <p:cNvPr id="6149" name="TextBox 7"/>
          <p:cNvSpPr txBox="1">
            <a:spLocks noChangeArrowheads="1"/>
          </p:cNvSpPr>
          <p:nvPr/>
        </p:nvSpPr>
        <p:spPr bwMode="auto">
          <a:xfrm>
            <a:off x="2484438" y="5143512"/>
            <a:ext cx="46799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 dirty="0">
                <a:solidFill>
                  <a:srgbClr val="002060"/>
                </a:solidFill>
                <a:latin typeface="Book Antiqua" pitchFamily="18" charset="0"/>
              </a:rPr>
              <a:t>Союзы</a:t>
            </a:r>
            <a:r>
              <a:rPr lang="ru-RU" sz="3600" i="1" dirty="0">
                <a:latin typeface="Book Antiqua" pitchFamily="18" charset="0"/>
              </a:rPr>
              <a:t> </a:t>
            </a:r>
            <a:r>
              <a:rPr lang="ru-RU" sz="3600" i="1" dirty="0">
                <a:solidFill>
                  <a:srgbClr val="002060"/>
                </a:solidFill>
                <a:latin typeface="Book Antiqua" pitchFamily="18" charset="0"/>
              </a:rPr>
              <a:t>обведи</a:t>
            </a:r>
            <a:r>
              <a:rPr lang="ru-RU" sz="3600" i="1" dirty="0">
                <a:latin typeface="Book Antiqua" pitchFamily="18" charset="0"/>
              </a:rPr>
              <a:t> </a:t>
            </a:r>
            <a:r>
              <a:rPr lang="ru-RU" sz="3600" i="1" dirty="0" smtClean="0">
                <a:solidFill>
                  <a:srgbClr val="002060"/>
                </a:solidFill>
                <a:latin typeface="Book Antiqua" pitchFamily="18" charset="0"/>
              </a:rPr>
              <a:t>кружком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00100" y="5643579"/>
            <a:ext cx="77153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i="1" dirty="0" smtClean="0">
                <a:solidFill>
                  <a:schemeClr val="accent1">
                    <a:lumMod val="50000"/>
                  </a:schemeClr>
                </a:solidFill>
                <a:latin typeface="Book Antiqua" pitchFamily="18" charset="0"/>
              </a:rPr>
              <a:t>Составь схемы предложений</a:t>
            </a:r>
            <a:endParaRPr lang="ru-RU" sz="3600" i="1" dirty="0">
              <a:solidFill>
                <a:schemeClr val="accent1">
                  <a:lumMod val="50000"/>
                </a:schemeClr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  <p:bldP spid="6148" grpId="0"/>
      <p:bldP spid="6149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088" y="836613"/>
            <a:ext cx="7945437" cy="5276850"/>
          </a:xfrm>
        </p:spPr>
      </p:pic>
      <p:sp>
        <p:nvSpPr>
          <p:cNvPr id="7171" name="TextBox 4"/>
          <p:cNvSpPr txBox="1">
            <a:spLocks noChangeArrowheads="1"/>
          </p:cNvSpPr>
          <p:nvPr/>
        </p:nvSpPr>
        <p:spPr bwMode="auto">
          <a:xfrm>
            <a:off x="1258888" y="1125538"/>
            <a:ext cx="5184775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5400" b="1" dirty="0" smtClean="0">
                <a:solidFill>
                  <a:schemeClr val="bg1"/>
                </a:solidFill>
                <a:latin typeface="Constantia" pitchFamily="18" charset="0"/>
              </a:rPr>
              <a:t>[   ] </a:t>
            </a:r>
            <a:r>
              <a:rPr lang="ru-RU" sz="5400" b="1" dirty="0" smtClean="0">
                <a:solidFill>
                  <a:schemeClr val="bg1"/>
                </a:solidFill>
                <a:latin typeface="Constantia" pitchFamily="18" charset="0"/>
              </a:rPr>
              <a:t>,</a:t>
            </a:r>
            <a:r>
              <a:rPr lang="en-US" sz="5400" b="1" dirty="0" smtClean="0">
                <a:solidFill>
                  <a:schemeClr val="bg1"/>
                </a:solidFill>
                <a:latin typeface="Constantia" pitchFamily="18" charset="0"/>
              </a:rPr>
              <a:t> </a:t>
            </a:r>
            <a:r>
              <a:rPr lang="ru-RU" sz="5400" b="1" dirty="0" smtClean="0">
                <a:solidFill>
                  <a:schemeClr val="bg1"/>
                </a:solidFill>
                <a:latin typeface="Constantia" pitchFamily="18" charset="0"/>
              </a:rPr>
              <a:t> </a:t>
            </a:r>
            <a:r>
              <a:rPr lang="en-US" sz="5400" b="1" dirty="0" smtClean="0">
                <a:solidFill>
                  <a:schemeClr val="bg1"/>
                </a:solidFill>
                <a:latin typeface="Constantia" pitchFamily="18" charset="0"/>
              </a:rPr>
              <a:t> [   ]</a:t>
            </a:r>
            <a:r>
              <a:rPr lang="ru-RU" sz="5400" b="1" dirty="0" smtClean="0">
                <a:solidFill>
                  <a:schemeClr val="bg1"/>
                </a:solidFill>
                <a:latin typeface="Constantia" pitchFamily="18" charset="0"/>
              </a:rPr>
              <a:t>.</a:t>
            </a:r>
            <a:endParaRPr lang="ru-RU" sz="5400" b="1" dirty="0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7172" name="TextBox 5"/>
          <p:cNvSpPr txBox="1">
            <a:spLocks noChangeArrowheads="1"/>
          </p:cNvSpPr>
          <p:nvPr/>
        </p:nvSpPr>
        <p:spPr bwMode="auto">
          <a:xfrm>
            <a:off x="3779838" y="3284538"/>
            <a:ext cx="41767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5400" b="1">
                <a:solidFill>
                  <a:schemeClr val="bg1"/>
                </a:solidFill>
                <a:latin typeface="Constantia" pitchFamily="18" charset="0"/>
              </a:rPr>
              <a:t>[   ] </a:t>
            </a:r>
            <a:r>
              <a:rPr lang="ru-RU" sz="5400" b="1">
                <a:solidFill>
                  <a:schemeClr val="bg1"/>
                </a:solidFill>
                <a:latin typeface="Constantia" pitchFamily="18" charset="0"/>
              </a:rPr>
              <a:t>, и</a:t>
            </a:r>
            <a:r>
              <a:rPr lang="en-US" sz="5400" b="1">
                <a:solidFill>
                  <a:schemeClr val="bg1"/>
                </a:solidFill>
                <a:latin typeface="Constantia" pitchFamily="18" charset="0"/>
              </a:rPr>
              <a:t>   [   ].</a:t>
            </a:r>
            <a:endParaRPr lang="ru-RU" sz="5400" b="1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7173" name="TextBox 6"/>
          <p:cNvSpPr txBox="1">
            <a:spLocks noChangeArrowheads="1"/>
          </p:cNvSpPr>
          <p:nvPr/>
        </p:nvSpPr>
        <p:spPr bwMode="auto">
          <a:xfrm>
            <a:off x="1116013" y="4076700"/>
            <a:ext cx="7488237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 dirty="0">
                <a:solidFill>
                  <a:schemeClr val="bg1"/>
                </a:solidFill>
                <a:latin typeface="Book Antiqua" pitchFamily="18" charset="0"/>
              </a:rPr>
              <a:t>Гроза прошла,  и ветка белых роз </a:t>
            </a:r>
          </a:p>
          <a:p>
            <a:pPr eaLnBrk="1" hangingPunct="1"/>
            <a:r>
              <a:rPr lang="ru-RU" sz="3600" i="1" dirty="0">
                <a:solidFill>
                  <a:schemeClr val="bg1"/>
                </a:solidFill>
                <a:latin typeface="Book Antiqua" pitchFamily="18" charset="0"/>
              </a:rPr>
              <a:t>в окно мне дышит ароматом.     						</a:t>
            </a:r>
          </a:p>
        </p:txBody>
      </p:sp>
      <p:sp>
        <p:nvSpPr>
          <p:cNvPr id="7174" name="TextBox 7"/>
          <p:cNvSpPr txBox="1">
            <a:spLocks noChangeArrowheads="1"/>
          </p:cNvSpPr>
          <p:nvPr/>
        </p:nvSpPr>
        <p:spPr bwMode="auto">
          <a:xfrm>
            <a:off x="1116013" y="2060575"/>
            <a:ext cx="734377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 dirty="0">
                <a:solidFill>
                  <a:schemeClr val="bg1"/>
                </a:solidFill>
                <a:latin typeface="Book Antiqua" pitchFamily="18" charset="0"/>
              </a:rPr>
              <a:t>Лес обнажился, часто идут нудные дожди.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0113" y="908050"/>
            <a:ext cx="7585075" cy="5278438"/>
          </a:xfrm>
        </p:spPr>
      </p:pic>
      <p:sp>
        <p:nvSpPr>
          <p:cNvPr id="8195" name="TextBox 4"/>
          <p:cNvSpPr txBox="1">
            <a:spLocks noChangeArrowheads="1"/>
          </p:cNvSpPr>
          <p:nvPr/>
        </p:nvSpPr>
        <p:spPr bwMode="auto">
          <a:xfrm>
            <a:off x="1763713" y="1196975"/>
            <a:ext cx="69850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 dirty="0">
                <a:solidFill>
                  <a:schemeClr val="bg1"/>
                </a:solidFill>
                <a:latin typeface="Book Antiqua" pitchFamily="18" charset="0"/>
              </a:rPr>
              <a:t>Наступило утро, а туристы</a:t>
            </a:r>
          </a:p>
          <a:p>
            <a:pPr eaLnBrk="1" hangingPunct="1"/>
            <a:r>
              <a:rPr lang="ru-RU" sz="3600" i="1" dirty="0">
                <a:solidFill>
                  <a:schemeClr val="bg1"/>
                </a:solidFill>
                <a:latin typeface="Book Antiqua" pitchFamily="18" charset="0"/>
              </a:rPr>
              <a:t>отправились в поход</a:t>
            </a:r>
            <a:r>
              <a:rPr lang="ru-RU" dirty="0">
                <a:solidFill>
                  <a:schemeClr val="bg1"/>
                </a:solidFill>
                <a:latin typeface="Book Antiqua" pitchFamily="18" charset="0"/>
              </a:rPr>
              <a:t>.</a:t>
            </a:r>
          </a:p>
        </p:txBody>
      </p:sp>
      <p:sp>
        <p:nvSpPr>
          <p:cNvPr id="8196" name="TextBox 5"/>
          <p:cNvSpPr txBox="1">
            <a:spLocks noChangeArrowheads="1"/>
          </p:cNvSpPr>
          <p:nvPr/>
        </p:nvSpPr>
        <p:spPr bwMode="auto">
          <a:xfrm>
            <a:off x="1763713" y="2708275"/>
            <a:ext cx="6624637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 dirty="0">
                <a:solidFill>
                  <a:schemeClr val="bg1"/>
                </a:solidFill>
                <a:latin typeface="Book Antiqua" pitchFamily="18" charset="0"/>
              </a:rPr>
              <a:t>   Солнышко ещё не взошло, и    на  дворе уже светло. </a:t>
            </a:r>
          </a:p>
        </p:txBody>
      </p:sp>
      <p:sp>
        <p:nvSpPr>
          <p:cNvPr id="8197" name="TextBox 6"/>
          <p:cNvSpPr txBox="1">
            <a:spLocks noChangeArrowheads="1"/>
          </p:cNvSpPr>
          <p:nvPr/>
        </p:nvSpPr>
        <p:spPr bwMode="auto">
          <a:xfrm>
            <a:off x="1619250" y="4076700"/>
            <a:ext cx="6840538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 dirty="0">
                <a:latin typeface="Book Antiqua" pitchFamily="18" charset="0"/>
              </a:rPr>
              <a:t>  </a:t>
            </a:r>
            <a:r>
              <a:rPr lang="ru-RU" sz="3600" i="1" dirty="0">
                <a:solidFill>
                  <a:schemeClr val="bg1"/>
                </a:solidFill>
                <a:latin typeface="Book Antiqua" pitchFamily="18" charset="0"/>
              </a:rPr>
              <a:t>Вода  в реке Волге поднялась, </a:t>
            </a:r>
          </a:p>
          <a:p>
            <a:pPr eaLnBrk="1" hangingPunct="1"/>
            <a:r>
              <a:rPr lang="ru-RU" sz="3600" i="1" dirty="0">
                <a:solidFill>
                  <a:schemeClr val="bg1"/>
                </a:solidFill>
                <a:latin typeface="Book Antiqua" pitchFamily="18" charset="0"/>
              </a:rPr>
              <a:t>но Волга стала широкой, как  море</a:t>
            </a:r>
            <a:r>
              <a:rPr lang="ru-RU" sz="3600" dirty="0">
                <a:solidFill>
                  <a:schemeClr val="bg1"/>
                </a:solidFill>
                <a:latin typeface="Book Antiqua" pitchFamily="18" charset="0"/>
              </a:rPr>
              <a:t>.</a:t>
            </a:r>
          </a:p>
        </p:txBody>
      </p:sp>
      <p:sp>
        <p:nvSpPr>
          <p:cNvPr id="8198" name="WordArt 2"/>
          <p:cNvSpPr>
            <a:spLocks noChangeArrowheads="1" noChangeShapeType="1" noTextEdit="1"/>
          </p:cNvSpPr>
          <p:nvPr/>
        </p:nvSpPr>
        <p:spPr bwMode="auto">
          <a:xfrm>
            <a:off x="7092950" y="3933825"/>
            <a:ext cx="1152525" cy="1800225"/>
          </a:xfrm>
          <a:prstGeom prst="rect">
            <a:avLst/>
          </a:prstGeom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1194"/>
              </a:avLst>
            </a:prstTxWarp>
          </a:bodyPr>
          <a:lstStyle/>
          <a:p>
            <a:pPr algn="ctr"/>
            <a:endParaRPr lang="ru-RU" sz="3600" b="1" kern="10" dirty="0"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0113" y="908050"/>
            <a:ext cx="7585075" cy="5278438"/>
          </a:xfrm>
        </p:spPr>
      </p:pic>
      <p:sp>
        <p:nvSpPr>
          <p:cNvPr id="8195" name="TextBox 4"/>
          <p:cNvSpPr txBox="1">
            <a:spLocks noChangeArrowheads="1"/>
          </p:cNvSpPr>
          <p:nvPr/>
        </p:nvSpPr>
        <p:spPr bwMode="auto">
          <a:xfrm>
            <a:off x="1763713" y="1196975"/>
            <a:ext cx="69850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 dirty="0">
                <a:solidFill>
                  <a:schemeClr val="bg1"/>
                </a:solidFill>
                <a:latin typeface="Book Antiqua" pitchFamily="18" charset="0"/>
              </a:rPr>
              <a:t>Наступило утро, а туристы</a:t>
            </a:r>
          </a:p>
          <a:p>
            <a:pPr eaLnBrk="1" hangingPunct="1"/>
            <a:r>
              <a:rPr lang="ru-RU" sz="3600" i="1" dirty="0">
                <a:solidFill>
                  <a:schemeClr val="bg1"/>
                </a:solidFill>
                <a:latin typeface="Book Antiqua" pitchFamily="18" charset="0"/>
              </a:rPr>
              <a:t>отправились в поход</a:t>
            </a:r>
            <a:r>
              <a:rPr lang="ru-RU" dirty="0">
                <a:solidFill>
                  <a:schemeClr val="bg1"/>
                </a:solidFill>
                <a:latin typeface="Book Antiqua" pitchFamily="18" charset="0"/>
              </a:rPr>
              <a:t>.</a:t>
            </a:r>
          </a:p>
        </p:txBody>
      </p:sp>
      <p:sp>
        <p:nvSpPr>
          <p:cNvPr id="8196" name="TextBox 5"/>
          <p:cNvSpPr txBox="1">
            <a:spLocks noChangeArrowheads="1"/>
          </p:cNvSpPr>
          <p:nvPr/>
        </p:nvSpPr>
        <p:spPr bwMode="auto">
          <a:xfrm>
            <a:off x="1763713" y="2708275"/>
            <a:ext cx="6624637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 dirty="0">
                <a:solidFill>
                  <a:schemeClr val="bg1"/>
                </a:solidFill>
                <a:latin typeface="Book Antiqua" pitchFamily="18" charset="0"/>
              </a:rPr>
              <a:t>   Солнышко ещё не взошло, и    на  дворе уже светло. </a:t>
            </a:r>
          </a:p>
        </p:txBody>
      </p:sp>
      <p:sp>
        <p:nvSpPr>
          <p:cNvPr id="8197" name="TextBox 6"/>
          <p:cNvSpPr txBox="1">
            <a:spLocks noChangeArrowheads="1"/>
          </p:cNvSpPr>
          <p:nvPr/>
        </p:nvSpPr>
        <p:spPr bwMode="auto">
          <a:xfrm>
            <a:off x="1619250" y="4076700"/>
            <a:ext cx="6840538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 dirty="0">
                <a:latin typeface="Book Antiqua" pitchFamily="18" charset="0"/>
              </a:rPr>
              <a:t>  </a:t>
            </a:r>
            <a:r>
              <a:rPr lang="ru-RU" sz="3600" i="1" dirty="0">
                <a:solidFill>
                  <a:schemeClr val="bg1"/>
                </a:solidFill>
                <a:latin typeface="Book Antiqua" pitchFamily="18" charset="0"/>
              </a:rPr>
              <a:t>Вода  в реке Волге поднялась, </a:t>
            </a:r>
          </a:p>
          <a:p>
            <a:pPr eaLnBrk="1" hangingPunct="1"/>
            <a:r>
              <a:rPr lang="ru-RU" sz="3600" i="1" dirty="0">
                <a:solidFill>
                  <a:schemeClr val="bg1"/>
                </a:solidFill>
                <a:latin typeface="Book Antiqua" pitchFamily="18" charset="0"/>
              </a:rPr>
              <a:t>но Волга стала широкой, как  море</a:t>
            </a:r>
            <a:r>
              <a:rPr lang="ru-RU" sz="3600" dirty="0">
                <a:solidFill>
                  <a:schemeClr val="bg1"/>
                </a:solidFill>
                <a:latin typeface="Book Antiqua" pitchFamily="18" charset="0"/>
              </a:rPr>
              <a:t>.</a:t>
            </a:r>
          </a:p>
        </p:txBody>
      </p:sp>
      <p:sp>
        <p:nvSpPr>
          <p:cNvPr id="8198" name="WordArt 2"/>
          <p:cNvSpPr>
            <a:spLocks noChangeArrowheads="1" noChangeShapeType="1" noTextEdit="1"/>
          </p:cNvSpPr>
          <p:nvPr/>
        </p:nvSpPr>
        <p:spPr bwMode="auto">
          <a:xfrm>
            <a:off x="7092950" y="3933825"/>
            <a:ext cx="1152525" cy="1800225"/>
          </a:xfrm>
          <a:prstGeom prst="rect">
            <a:avLst/>
          </a:prstGeom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1194"/>
              </a:avLst>
            </a:prstTxWarp>
          </a:bodyPr>
          <a:lstStyle/>
          <a:p>
            <a:pPr algn="ctr"/>
            <a:r>
              <a:rPr lang="ru-RU" sz="3600" b="1" kern="10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5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116013" y="1196975"/>
            <a:ext cx="4699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4000" b="1" i="1" dirty="0">
                <a:solidFill>
                  <a:srgbClr val="FF0000"/>
                </a:solidFill>
                <a:latin typeface="Book Antiqua" pitchFamily="18" charset="0"/>
              </a:rPr>
              <a:t>и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258888" y="2636838"/>
            <a:ext cx="2889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FF0000"/>
                </a:solidFill>
                <a:latin typeface="Book Antiqua" pitchFamily="18" charset="0"/>
              </a:rPr>
              <a:t>а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 flipH="1">
            <a:off x="1116013" y="4652963"/>
            <a:ext cx="431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FF0000"/>
                </a:solidFill>
                <a:latin typeface="Book Antiqua" pitchFamily="18" charset="0"/>
              </a:rPr>
              <a:t>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95 -0.00903 L 0.0698 0.00139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2" y="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59259E-6 L 0.47032 0.00092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07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85185E-6 L 0.07882 0.08541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41" y="4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908050"/>
            <a:ext cx="7993063" cy="5411788"/>
          </a:xfrm>
        </p:spPr>
      </p:pic>
      <p:sp>
        <p:nvSpPr>
          <p:cNvPr id="6" name="Прямоугольник 5"/>
          <p:cNvSpPr/>
          <p:nvPr/>
        </p:nvSpPr>
        <p:spPr>
          <a:xfrm>
            <a:off x="1619250" y="1484313"/>
            <a:ext cx="6265863" cy="9144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9220" name="TextBox 6"/>
          <p:cNvSpPr txBox="1">
            <a:spLocks noChangeArrowheads="1"/>
          </p:cNvSpPr>
          <p:nvPr/>
        </p:nvSpPr>
        <p:spPr bwMode="auto">
          <a:xfrm>
            <a:off x="1763713" y="1700213"/>
            <a:ext cx="60483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200" i="1">
                <a:solidFill>
                  <a:schemeClr val="bg1"/>
                </a:solidFill>
                <a:latin typeface="Book Antiqua" pitchFamily="18" charset="0"/>
              </a:rPr>
              <a:t>Найди</a:t>
            </a:r>
            <a:r>
              <a:rPr lang="ru-RU" sz="3200">
                <a:solidFill>
                  <a:schemeClr val="bg1"/>
                </a:solidFill>
                <a:latin typeface="Book Antiqua" pitchFamily="18" charset="0"/>
              </a:rPr>
              <a:t>  </a:t>
            </a:r>
            <a:r>
              <a:rPr lang="ru-RU" sz="3200" i="1">
                <a:solidFill>
                  <a:schemeClr val="bg1"/>
                </a:solidFill>
                <a:latin typeface="Book Antiqua" pitchFamily="18" charset="0"/>
              </a:rPr>
              <a:t>основу</a:t>
            </a:r>
            <a:r>
              <a:rPr lang="ru-RU" sz="3200">
                <a:solidFill>
                  <a:schemeClr val="bg1"/>
                </a:solidFill>
                <a:latin typeface="Book Antiqua" pitchFamily="18" charset="0"/>
              </a:rPr>
              <a:t> </a:t>
            </a:r>
            <a:r>
              <a:rPr lang="ru-RU" sz="3200" i="1">
                <a:solidFill>
                  <a:schemeClr val="bg1"/>
                </a:solidFill>
                <a:latin typeface="Book Antiqua" pitchFamily="18" charset="0"/>
              </a:rPr>
              <a:t>предложения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331913" y="2708275"/>
            <a:ext cx="6840537" cy="93662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258888" y="3860800"/>
            <a:ext cx="6913562" cy="8636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258888" y="5013325"/>
            <a:ext cx="6913562" cy="93662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224" name="TextBox 10"/>
          <p:cNvSpPr txBox="1">
            <a:spLocks noChangeArrowheads="1"/>
          </p:cNvSpPr>
          <p:nvPr/>
        </p:nvSpPr>
        <p:spPr bwMode="auto">
          <a:xfrm>
            <a:off x="1258888" y="2781300"/>
            <a:ext cx="72009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200" i="1">
                <a:solidFill>
                  <a:schemeClr val="bg1"/>
                </a:solidFill>
                <a:latin typeface="Book Antiqua" pitchFamily="18" charset="0"/>
              </a:rPr>
              <a:t>Сколько частей в предложении?</a:t>
            </a:r>
          </a:p>
        </p:txBody>
      </p:sp>
      <p:sp>
        <p:nvSpPr>
          <p:cNvPr id="9225" name="TextBox 11"/>
          <p:cNvSpPr txBox="1">
            <a:spLocks noChangeArrowheads="1"/>
          </p:cNvSpPr>
          <p:nvPr/>
        </p:nvSpPr>
        <p:spPr bwMode="auto">
          <a:xfrm>
            <a:off x="3203575" y="3933825"/>
            <a:ext cx="28368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200" i="1">
                <a:solidFill>
                  <a:schemeClr val="bg1"/>
                </a:solidFill>
                <a:latin typeface="Book Antiqua" pitchFamily="18" charset="0"/>
              </a:rPr>
              <a:t>Найди союз</a:t>
            </a:r>
          </a:p>
        </p:txBody>
      </p:sp>
      <p:sp>
        <p:nvSpPr>
          <p:cNvPr id="9226" name="TextBox 12"/>
          <p:cNvSpPr txBox="1">
            <a:spLocks noChangeArrowheads="1"/>
          </p:cNvSpPr>
          <p:nvPr/>
        </p:nvSpPr>
        <p:spPr bwMode="auto">
          <a:xfrm>
            <a:off x="1258888" y="5084763"/>
            <a:ext cx="71294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200" i="1">
                <a:solidFill>
                  <a:schemeClr val="bg1"/>
                </a:solidFill>
                <a:latin typeface="Book Antiqua" pitchFamily="18" charset="0"/>
              </a:rPr>
              <a:t>Перед союзом поставь запятую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964</TotalTime>
  <Words>378</Words>
  <Application>Microsoft Office PowerPoint</Application>
  <PresentationFormat>Экран (4:3)</PresentationFormat>
  <Paragraphs>89</Paragraphs>
  <Slides>14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Урок русского языка в 4-ом классе :  «Учимся расставлять знаки препинания в сложном предложении»</vt:lpstr>
      <vt:lpstr>Слайд 2</vt:lpstr>
      <vt:lpstr>Слайд 3</vt:lpstr>
      <vt:lpstr>Тема урока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ANNA</dc:creator>
  <cp:lastModifiedBy>Пользователь</cp:lastModifiedBy>
  <cp:revision>94</cp:revision>
  <dcterms:created xsi:type="dcterms:W3CDTF">2011-05-15T07:44:12Z</dcterms:created>
  <dcterms:modified xsi:type="dcterms:W3CDTF">2015-12-26T21:33:15Z</dcterms:modified>
</cp:coreProperties>
</file>