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0BAADB-9AAB-4C75-A6E7-3E0D2FEFBF8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E0CBAE-EA0D-4308-A926-818868342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1%8F%D1%82%D0%BE%D1%81%D1%82%D1%8C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ru.wikipedia.org/wiki/%D0%98%D0%BD%D0%B4%D1%83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ru.wikipedia.org/wiki/%D0%A1%D0%B0%D1%82%D1%82%D0%B2%D0%B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643313"/>
            <a:ext cx="4643470" cy="22913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выполнила : Соловьева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Галина Васильевна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МБОУ «Школа №60»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Нижний Новгород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85729"/>
            <a:ext cx="7175351" cy="1357322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виртуальное путешествие по странам мира. индия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512511" cy="1872208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  Индия-страна специй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М.видео 122\Desktop\indian_spice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762750" cy="3763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М.видео 122\Desktop\spices_and_her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3619500" cy="2571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М.видео 122\Desktop\0_610f0_6fe7063b_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69242"/>
            <a:ext cx="6048672" cy="3179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М.видео 122\Desktop\43-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91" y="1529705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М.видео 122\Desktop\ind40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1299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М.видео 122\Desktop\pere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20619"/>
            <a:ext cx="2677083" cy="2677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821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09120"/>
            <a:ext cx="6512511" cy="18002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Индийская валюта – Рупия.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М.видео 122\Desktop\IndiaMoney1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4953000" cy="230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.видео 122\Desktop\dengiindi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2661723" cy="2439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М.видео 122\Desktop\rup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4922912" cy="2488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19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217" y="4287320"/>
            <a:ext cx="6512511" cy="2021999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Индийский чай-божественный напиток.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М.видео 122\Desktop\Indiyski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408712" cy="3492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.видео 122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17" y="764704"/>
            <a:ext cx="6443111" cy="3492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М.видео 122\Desktop\1290923865_7df3cb246d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408712" cy="3522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16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37112"/>
            <a:ext cx="6512511" cy="2088232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Корова традиционно почитается в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2" tooltip="Индуизм"/>
              </a:rPr>
              <a:t>индуизме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как священное животное. Она олицетворяет изобилие, чистоту,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3" tooltip="Святость"/>
              </a:rPr>
              <a:t>святость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и рассматривается как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hlinkClick r:id="rId4" tooltip="Саттва"/>
              </a:rPr>
              <a:t>саттвическое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(благостное) животное.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М.видео 122\Desktop\Cow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2592288" cy="3614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.видео 122\Desktop\800px-Surabhi_Cow_Vrindav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4104456" cy="3182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М.видео 122\Desktop\800px-Cow_bas_relief_in_Mamallapur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480720" cy="3614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67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09120"/>
            <a:ext cx="6512511" cy="1800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31520"/>
            <a:ext cx="6428184" cy="3474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     Спасибо за внимание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347864" y="2132856"/>
            <a:ext cx="1944216" cy="16561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4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6512511" cy="1143000"/>
          </a:xfrm>
        </p:spPr>
        <p:txBody>
          <a:bodyPr/>
          <a:lstStyle/>
          <a:p>
            <a:r>
              <a:rPr lang="ru-RU" sz="4000" dirty="0" smtClean="0"/>
              <a:t>Национальный флаг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.видео 122\Desktop\india-flag-jp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764704"/>
            <a:ext cx="5688632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4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829" y="4869160"/>
            <a:ext cx="6512511" cy="1296144"/>
          </a:xfrm>
        </p:spPr>
        <p:txBody>
          <a:bodyPr/>
          <a:lstStyle/>
          <a:p>
            <a:pPr algn="l"/>
            <a:r>
              <a:rPr lang="ru-RU" sz="2000" dirty="0" smtClean="0"/>
              <a:t>Индию омывает Аравийское море и Индийский </a:t>
            </a:r>
            <a:r>
              <a:rPr lang="ru-RU" sz="2000" dirty="0" err="1" smtClean="0"/>
              <a:t>океан.Она</a:t>
            </a:r>
            <a:r>
              <a:rPr lang="ru-RU" sz="2000" dirty="0" smtClean="0"/>
              <a:t> граничит с Пакистаном ,Непалом ,</a:t>
            </a:r>
            <a:r>
              <a:rPr lang="ru-RU" sz="2000" dirty="0" err="1" smtClean="0"/>
              <a:t>Бутаном,Бангладеш,Мьянмой,с</a:t>
            </a:r>
            <a:r>
              <a:rPr lang="ru-RU" sz="2000" dirty="0" smtClean="0"/>
              <a:t> Китаем ее разделяют Гималаи.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3801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.видео 122\Desktop\ind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5"/>
            <a:ext cx="3456384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.видео 122\Desktop\ааааааааааа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79" y="378039"/>
            <a:ext cx="2972549" cy="3843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72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6552727" cy="1361088"/>
          </a:xfrm>
        </p:spPr>
        <p:txBody>
          <a:bodyPr/>
          <a:lstStyle/>
          <a:p>
            <a:pPr algn="l"/>
            <a:r>
              <a:rPr lang="ru-RU" sz="2000" dirty="0"/>
              <a:t>Внутри огромного индийского города Дели с населением 7200000 жителей выделяется маленькая часть - столица страны Нью-Дели (Новый Дели).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М.видео 122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5"/>
            <a:ext cx="5715000" cy="3521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23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6512511" cy="2232248"/>
          </a:xfrm>
        </p:spPr>
        <p:txBody>
          <a:bodyPr/>
          <a:lstStyle/>
          <a:p>
            <a:pPr algn="l"/>
            <a:r>
              <a:rPr lang="ru-RU" sz="1800" dirty="0">
                <a:effectLst/>
              </a:rPr>
              <a:t>Стоит женщине одеть сари, как с ней происходят чудесные превращения. Благодаря своей непостижимо мудрой изысканности и простоте этот наряд способен сделать худых и полных - стройными, лишенных женственности - грациозными, серьезных - приветливыми, а легкомысленных - сдержанными. Перечень этот может быть бесконечным, как и сами качества сари.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56207" y="764704"/>
            <a:ext cx="4046934" cy="3474720"/>
          </a:xfrm>
        </p:spPr>
        <p:txBody>
          <a:bodyPr/>
          <a:lstStyle/>
          <a:p>
            <a:r>
              <a:rPr lang="ru-RU" dirty="0" smtClean="0"/>
              <a:t>Традиционную женскую одежду – сари делают из хлопка или </a:t>
            </a:r>
            <a:r>
              <a:rPr lang="ru-RU" dirty="0" err="1" smtClean="0"/>
              <a:t>шелка:ткань</a:t>
            </a:r>
            <a:r>
              <a:rPr lang="ru-RU" dirty="0" smtClean="0"/>
              <a:t> длиной 5-6 метров оборачивают особым способом вокруг тела</a:t>
            </a:r>
            <a:endParaRPr lang="ru-RU" dirty="0"/>
          </a:p>
        </p:txBody>
      </p:sp>
      <p:pic>
        <p:nvPicPr>
          <p:cNvPr id="4098" name="Picture 2" descr="C:\Users\М.видео 122\Desktop\0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4"/>
            <a:ext cx="2381250" cy="346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99392"/>
            <a:ext cx="3316287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85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6512511" cy="1944216"/>
          </a:xfrm>
        </p:spPr>
        <p:txBody>
          <a:bodyPr/>
          <a:lstStyle/>
          <a:p>
            <a:pPr algn="l"/>
            <a:r>
              <a:rPr lang="ru-RU" sz="2000" dirty="0" smtClean="0"/>
              <a:t>Тадж-Махал-великолепный мавзолей из белого мрамора ,построенный в </a:t>
            </a:r>
            <a:r>
              <a:rPr lang="ru-RU" sz="2000" dirty="0" err="1" smtClean="0"/>
              <a:t>Агре</a:t>
            </a:r>
            <a:r>
              <a:rPr lang="ru-RU" sz="2000" dirty="0" smtClean="0"/>
              <a:t> в 1631 </a:t>
            </a:r>
            <a:r>
              <a:rPr lang="ru-RU" sz="2000" dirty="0" err="1" smtClean="0"/>
              <a:t>сгоду</a:t>
            </a:r>
            <a:r>
              <a:rPr lang="ru-RU" sz="2000" dirty="0" smtClean="0"/>
              <a:t> монгольским императором Шах-</a:t>
            </a:r>
            <a:r>
              <a:rPr lang="ru-RU" sz="2000" dirty="0" err="1" smtClean="0"/>
              <a:t>Джаханом</a:t>
            </a:r>
            <a:r>
              <a:rPr lang="ru-RU" sz="2000" dirty="0" smtClean="0"/>
              <a:t> в память о жене ,умершей при родах.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.видео 122\Desktop\0607_india_tad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408712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19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6512511" cy="1656184"/>
          </a:xfrm>
        </p:spPr>
        <p:txBody>
          <a:bodyPr/>
          <a:lstStyle/>
          <a:p>
            <a:pPr algn="l"/>
            <a:r>
              <a:rPr lang="ru-RU" sz="2000" dirty="0" smtClean="0"/>
              <a:t>Переплетенные тела означают единение материи и духа ,которое для индийцев – главная божественная основа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М.видео 122\Desktop\9dc71c2b002211123204fcc39876da3e-x0b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439248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.видео 122\Desktop\1f67103fd0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692696"/>
            <a:ext cx="2880320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.видео 122\Desktop\ganesha_AW35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21271"/>
            <a:ext cx="4300612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96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37112"/>
            <a:ext cx="6512511" cy="1944216"/>
          </a:xfrm>
        </p:spPr>
        <p:txBody>
          <a:bodyPr/>
          <a:lstStyle/>
          <a:p>
            <a:pPr algn="l"/>
            <a:r>
              <a:rPr lang="ru-RU" sz="2000" dirty="0" smtClean="0"/>
              <a:t>В Индии выращивают зерновые культуры :рис ,пшеницу(в долинах рек Ганг и Инд)и проса в </a:t>
            </a:r>
            <a:r>
              <a:rPr lang="ru-RU" sz="2000" dirty="0" err="1" smtClean="0"/>
              <a:t>исскуственно</a:t>
            </a:r>
            <a:r>
              <a:rPr lang="ru-RU" sz="2000" dirty="0" smtClean="0"/>
              <a:t> орошаемых зонах.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.видео 122\Desktop\021028_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92696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.видео 122\Desktop\ris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692696"/>
            <a:ext cx="2376262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52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035" y="4512844"/>
            <a:ext cx="6512511" cy="179647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                        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Сезон дождей.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М.видео 122\Desktop\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5522903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.видео 122\Desktop\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19" y="626194"/>
            <a:ext cx="5700315" cy="3836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48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231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  виртуальное путешествие по странам мира. индия</vt:lpstr>
      <vt:lpstr>Национальный флаг</vt:lpstr>
      <vt:lpstr>Индию омывает Аравийское море и Индийский океан.Она граничит с Пакистаном ,Непалом ,Бутаном,Бангладеш,Мьянмой,с Китаем ее разделяют Гималаи.</vt:lpstr>
      <vt:lpstr>Внутри огромного индийского города Дели с населением 7200000 жителей выделяется маленькая часть - столица страны Нью-Дели (Новый Дели). </vt:lpstr>
      <vt:lpstr>Стоит женщине одеть сари, как с ней происходят чудесные превращения. Благодаря своей непостижимо мудрой изысканности и простоте этот наряд способен сделать худых и полных - стройными, лишенных женственности - грациозными, серьезных - приветливыми, а легкомысленных - сдержанными. Перечень этот может быть бесконечным, как и сами качества сари. </vt:lpstr>
      <vt:lpstr>Тадж-Махал-великолепный мавзолей из белого мрамора ,построенный в Агре в 1631 сгоду монгольским императором Шах-Джаханом в память о жене ,умершей при родах.</vt:lpstr>
      <vt:lpstr>Переплетенные тела означают единение материи и духа ,которое для индийцев – главная божественная основа </vt:lpstr>
      <vt:lpstr>В Индии выращивают зерновые культуры :рис ,пшеницу(в долинах рек Ганг и Инд)и проса в исскуственно орошаемых зонах.</vt:lpstr>
      <vt:lpstr>                                                        Сезон дождей. </vt:lpstr>
      <vt:lpstr>          Индия-страна специй </vt:lpstr>
      <vt:lpstr>  Индийская валюта – Рупия.</vt:lpstr>
      <vt:lpstr> Индийский чай-божественный напиток.</vt:lpstr>
      <vt:lpstr>Корова традиционно почитается в индуизме как священное животное. Она олицетворяет изобилие, чистоту, святость и рассматривается как саттвическое (благостное) животное.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М.видео 122</dc:creator>
  <cp:lastModifiedBy>Пользователь</cp:lastModifiedBy>
  <cp:revision>14</cp:revision>
  <dcterms:created xsi:type="dcterms:W3CDTF">2013-05-05T14:26:34Z</dcterms:created>
  <dcterms:modified xsi:type="dcterms:W3CDTF">2015-12-27T13:44:48Z</dcterms:modified>
</cp:coreProperties>
</file>