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DE82-9D93-4452-8029-986C6E0BB653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9CDA81-1A89-40A3-A5F2-069B74398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DE82-9D93-4452-8029-986C6E0BB653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DA81-1A89-40A3-A5F2-069B74398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DE82-9D93-4452-8029-986C6E0BB653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DA81-1A89-40A3-A5F2-069B74398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DE82-9D93-4452-8029-986C6E0BB653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9CDA81-1A89-40A3-A5F2-069B74398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DE82-9D93-4452-8029-986C6E0BB653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DA81-1A89-40A3-A5F2-069B74398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DE82-9D93-4452-8029-986C6E0BB653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DA81-1A89-40A3-A5F2-069B74398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DE82-9D93-4452-8029-986C6E0BB653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9CDA81-1A89-40A3-A5F2-069B74398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DE82-9D93-4452-8029-986C6E0BB653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DA81-1A89-40A3-A5F2-069B74398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DE82-9D93-4452-8029-986C6E0BB653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DA81-1A89-40A3-A5F2-069B74398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DE82-9D93-4452-8029-986C6E0BB653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DA81-1A89-40A3-A5F2-069B743985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DE82-9D93-4452-8029-986C6E0BB653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CDA81-1A89-40A3-A5F2-069B74398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A8DE82-9D93-4452-8029-986C6E0BB653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9CDA81-1A89-40A3-A5F2-069B743985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293096"/>
            <a:ext cx="8458200" cy="2160239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Выполнил проект </a:t>
            </a:r>
            <a:br>
              <a:rPr lang="ru-RU" dirty="0" smtClean="0"/>
            </a:br>
            <a:r>
              <a:rPr lang="ru-RU" dirty="0" smtClean="0"/>
              <a:t>ученик 1 </a:t>
            </a:r>
            <a:r>
              <a:rPr lang="ru-RU" dirty="0" smtClean="0"/>
              <a:t>«В» </a:t>
            </a:r>
            <a:r>
              <a:rPr lang="ru-RU" dirty="0" smtClean="0"/>
              <a:t>класса</a:t>
            </a:r>
            <a:br>
              <a:rPr lang="ru-RU" dirty="0" smtClean="0"/>
            </a:br>
            <a:r>
              <a:rPr lang="ru-RU" dirty="0" smtClean="0"/>
              <a:t>Александров Михаил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Руководитель работы: </a:t>
            </a:r>
            <a:r>
              <a:rPr lang="ru-RU" dirty="0" err="1" smtClean="0"/>
              <a:t>Коптюк</a:t>
            </a:r>
            <a:r>
              <a:rPr lang="ru-RU" dirty="0" smtClean="0"/>
              <a:t> В</a:t>
            </a:r>
            <a:r>
              <a:rPr lang="ru-RU" dirty="0" smtClean="0"/>
              <a:t>. 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32656"/>
            <a:ext cx="8458200" cy="2808312"/>
          </a:xfrm>
        </p:spPr>
        <p:txBody>
          <a:bodyPr>
            <a:normAutofit fontScale="40000" lnSpcReduction="20000"/>
          </a:bodyPr>
          <a:lstStyle/>
          <a:p>
            <a:pPr algn="ctr"/>
            <a:endParaRPr lang="ru-RU" dirty="0" smtClean="0"/>
          </a:p>
          <a:p>
            <a:pPr algn="ctr"/>
            <a:endParaRPr lang="ru-RU" sz="3300" dirty="0" smtClean="0"/>
          </a:p>
          <a:p>
            <a:pPr algn="ctr"/>
            <a:endParaRPr lang="ru-RU" sz="3300" dirty="0" smtClean="0"/>
          </a:p>
          <a:p>
            <a:pPr algn="ctr"/>
            <a:endParaRPr lang="ru-RU" sz="5700" dirty="0" smtClean="0"/>
          </a:p>
          <a:p>
            <a:pPr algn="ctr"/>
            <a:r>
              <a:rPr lang="ru-RU" sz="5700" dirty="0" smtClean="0"/>
              <a:t>Московская область</a:t>
            </a:r>
          </a:p>
          <a:p>
            <a:pPr algn="ctr"/>
            <a:r>
              <a:rPr lang="ru-RU" sz="5700" dirty="0" smtClean="0"/>
              <a:t>Г. Подольск</a:t>
            </a:r>
          </a:p>
          <a:p>
            <a:pPr algn="ctr"/>
            <a:r>
              <a:rPr lang="ru-RU" sz="5700" dirty="0" smtClean="0"/>
              <a:t>МОУ СОШ № 24</a:t>
            </a:r>
          </a:p>
          <a:p>
            <a:pPr algn="ctr"/>
            <a:r>
              <a:rPr lang="ru-RU" sz="7600" dirty="0" smtClean="0"/>
              <a:t>«Наши работы с крупами»</a:t>
            </a:r>
            <a:endParaRPr lang="ru-RU" sz="76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 нас получились чудесные аппликации из круп</a:t>
            </a:r>
            <a:endParaRPr lang="ru-RU" dirty="0"/>
          </a:p>
        </p:txBody>
      </p:sp>
      <p:pic>
        <p:nvPicPr>
          <p:cNvPr id="4" name="Содержимое 3" descr="H:\DCIM\102NIKON\DSCN5508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73580" y="1811698"/>
            <a:ext cx="5349240" cy="401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внимание!!!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6886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Ни для кого не секрет, что у каждого дома имеется разнообразное количество круп. Я заинтересовался, как ещё можно использовать крупы не в целях приготовления пищи. Передо мной возникла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каким образом можно использовать крупы.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1.Изучить питательные свойства круп, их особенности.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Изготовить аппликации.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Для достижения поставленной цели нужно было решить следующие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-прочитать книги  по выбранной теме.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-подготовить шаблоны для выполнения аппликации из круп.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-предложить свои идеи выполнения работы.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-реализовать предложенные идеи.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использовал следующие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сбор информации  и анализ результатов, метод эксперимента.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Я изучил питательные свойства риса, пшена и чечевицы</a:t>
            </a:r>
            <a:endParaRPr lang="ru-RU" dirty="0"/>
          </a:p>
        </p:txBody>
      </p:sp>
      <p:pic>
        <p:nvPicPr>
          <p:cNvPr id="6" name="Рисунок 5" descr="Рис – «белое золото» или главный хлеб мира? Всё, кроме истории!(tawan, Shutterstock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шен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76872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чечевиц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221088"/>
            <a:ext cx="25922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20688"/>
            <a:ext cx="8686800" cy="5400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Что даёт нам рис?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Из риса делают  крупу , муку,  крахмал,  рисовое масло, а также  картон, бумагу, соломку для плетения корзин, шляп. В основном рис идёт на производство крупы, из которой можно приготовить плов и пудинг, наконец, старую добрую рисовую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кашу с молоком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содержанию крахмала рис посевной стоит на одном из первых  мест среди злаков . Однако,  рис   беден  белками 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Зёрна риса перемалывают в муку, из них получают крахмал, который применяют  для отделки тканей и  изготовления рисовой пудры.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Рис – «белое золото» или главный хлеб мира? Всё, кроме истории!(tawan, Shutterstock)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16015" y="2204864"/>
            <a:ext cx="72008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Пшено считается одной из самых древних культур и представляет собой семена проса. Несмотря на то, что пшено бывает как желтым, так и серым, белым, и даже красным, пшено когда-то называли «золотая крупа». Восточные славяне всегда традиционным блюдом считали пшенную кашу. Эта крупа отличается от иных круп высоким содержанием жиров. Способна она также выводить из организма антибиотики.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97666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Значимым свойством чечевицы является ее </a:t>
            </a:r>
            <a:r>
              <a:rPr lang="ru-RU" sz="6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экологичность</a:t>
            </a:r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Она не накапливает вредных веществ и не представляет опасности для здоровья человека. В чечевице в большом количестве содержится растительный белок, который хорошо усваивается организмом. Жиров в чечевице очень мало. По вкусу и количеству питательных веществ чечевица может заменить мясо, крупы и хлеб.  Чтобы железо лучше усваивалось, блюда из чечевицы подаются со свежими овощами (помидорами, красным перцем, зеленью).</a:t>
            </a:r>
          </a:p>
          <a:p>
            <a:pPr>
              <a:buNone/>
            </a:pPr>
            <a:endParaRPr lang="ru-RU" sz="6000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Выполнение практической части проекта</a:t>
            </a:r>
            <a:endParaRPr lang="ru-RU" dirty="0"/>
          </a:p>
        </p:txBody>
      </p:sp>
      <p:pic>
        <p:nvPicPr>
          <p:cNvPr id="4" name="Содержимое 3" descr="H:\DCIM\102NIKON\DSCN545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2410691" cy="193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DCIM\102NIKON\DSCN54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484784"/>
            <a:ext cx="2579771" cy="193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DCIM\102NIKON\DSCN54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933056"/>
            <a:ext cx="2717274" cy="203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Подготовили рабочее место и выполняем следующие этапы проекта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:\DCIM\102NIKON\DSCN546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2585258" cy="193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DCIM\102NIKON\DSCN54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556793"/>
            <a:ext cx="29242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DCIM\102NIKON\DSCN54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149080"/>
            <a:ext cx="2511019" cy="18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DCIM\102NIKON\DSCN547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149080"/>
            <a:ext cx="2567908" cy="192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и рождается продукт нашего проекта</a:t>
            </a:r>
            <a:endParaRPr lang="ru-RU" dirty="0"/>
          </a:p>
        </p:txBody>
      </p:sp>
      <p:pic>
        <p:nvPicPr>
          <p:cNvPr id="4" name="Содержимое 3" descr="H:\DCIM\102NIKON\DSCN549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3250276" cy="243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DCIM\102NIKON\DSCN55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72816"/>
            <a:ext cx="3245845" cy="243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</TotalTime>
  <Words>310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Выполнил проект  ученик 1 «В» класса Александров Михаил Руководитель работы: Коптюк В. В.</vt:lpstr>
      <vt:lpstr>Презентация PowerPoint</vt:lpstr>
      <vt:lpstr>Презентация PowerPoint</vt:lpstr>
      <vt:lpstr> Что даёт нам рис?         Из риса делают  крупу , муку,  крахмал,  рисовое масло, а также  картон, бумагу, соломку для плетения корзин, шляп. В основном рис идёт на производство крупы, из которой можно приготовить плов и пудинг, наконец, старую добрую рисовую кашу с молоком .      По содержанию крахмала рис посевной стоит на одном из первых  мест среди злаков . Однако,  рис   беден  белками . Зёрна риса перемалывают в муку, из них получают крахмал, который применяют  для отделки тканей и  изготовления рисовой пудры.  </vt:lpstr>
      <vt:lpstr>Презентация PowerPoint</vt:lpstr>
      <vt:lpstr>Презентация PowerPoint</vt:lpstr>
      <vt:lpstr>Выполнение практической части проекта</vt:lpstr>
      <vt:lpstr>Подготовили рабочее место и выполняем следующие этапы проекта</vt:lpstr>
      <vt:lpstr>Вот и рождается продукт нашего проекта</vt:lpstr>
      <vt:lpstr>У нас получились чудесные аппликации из круп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1</cp:lastModifiedBy>
  <cp:revision>13</cp:revision>
  <dcterms:created xsi:type="dcterms:W3CDTF">2014-01-09T17:50:13Z</dcterms:created>
  <dcterms:modified xsi:type="dcterms:W3CDTF">2016-01-17T08:09:43Z</dcterms:modified>
</cp:coreProperties>
</file>