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0" r:id="rId4"/>
    <p:sldId id="266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Урок математики</a:t>
            </a:r>
            <a:br>
              <a:rPr lang="ru-RU" dirty="0" smtClean="0"/>
            </a:br>
            <a:r>
              <a:rPr lang="ru-RU" dirty="0" smtClean="0"/>
              <a:t>во 2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начальных классов:</a:t>
            </a:r>
          </a:p>
          <a:p>
            <a:r>
              <a:rPr lang="ru-RU" dirty="0" smtClean="0"/>
              <a:t>Фадеева Светлана Николаевна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/>
          </a:bodyPr>
          <a:lstStyle/>
          <a:p>
            <a:pPr lvl="0"/>
            <a:r>
              <a:rPr lang="ru-RU" sz="2200" b="1" dirty="0" smtClean="0">
                <a:latin typeface="Arial Black" pitchFamily="34" charset="0"/>
              </a:rPr>
              <a:t>1. </a:t>
            </a:r>
            <a:r>
              <a:rPr lang="ru-RU" sz="2200" b="1" dirty="0" smtClean="0">
                <a:latin typeface="Arial Black" pitchFamily="34" charset="0"/>
              </a:rPr>
              <a:t>Поставь между цифрами знаки «+» или </a:t>
            </a:r>
            <a:r>
              <a:rPr lang="ru-RU" sz="2200" b="1" dirty="0" smtClean="0">
                <a:latin typeface="Arial Black" pitchFamily="34" charset="0"/>
              </a:rPr>
              <a:t>«-» </a:t>
            </a:r>
            <a:r>
              <a:rPr lang="ru-RU" sz="2200" b="1" dirty="0" smtClean="0">
                <a:latin typeface="Arial Black" pitchFamily="34" charset="0"/>
              </a:rPr>
              <a:t>так, чтобы в результате получилось равенство.</a:t>
            </a:r>
          </a:p>
          <a:p>
            <a:pPr lvl="0"/>
            <a:r>
              <a:rPr lang="ru-RU" sz="2200" b="1" dirty="0" smtClean="0">
                <a:latin typeface="Arial Black" pitchFamily="34" charset="0"/>
              </a:rPr>
              <a:t>  </a:t>
            </a:r>
            <a:r>
              <a:rPr lang="ru-RU" sz="2200" b="1" dirty="0" smtClean="0">
                <a:latin typeface="Arial Black" pitchFamily="34" charset="0"/>
              </a:rPr>
              <a:t>1   2   </a:t>
            </a:r>
            <a:r>
              <a:rPr lang="ru-RU" sz="2200" b="1" dirty="0" smtClean="0">
                <a:latin typeface="Arial Black" pitchFamily="34" charset="0"/>
              </a:rPr>
              <a:t>3   4   5 = </a:t>
            </a:r>
            <a:r>
              <a:rPr lang="ru-RU" sz="2200" b="1" dirty="0" smtClean="0">
                <a:latin typeface="Arial Black" pitchFamily="34" charset="0"/>
              </a:rPr>
              <a:t>5</a:t>
            </a:r>
          </a:p>
          <a:p>
            <a:pPr lvl="0"/>
            <a:endParaRPr lang="ru-RU" sz="2200" b="1" dirty="0" smtClean="0">
              <a:latin typeface="Arial Black" pitchFamily="34" charset="0"/>
            </a:endParaRPr>
          </a:p>
          <a:p>
            <a:pPr lvl="0"/>
            <a:r>
              <a:rPr lang="ru-RU" sz="2200" b="1" dirty="0" smtClean="0">
                <a:latin typeface="Arial Black" pitchFamily="34" charset="0"/>
              </a:rPr>
              <a:t>2. Вова </a:t>
            </a:r>
            <a:r>
              <a:rPr lang="ru-RU" sz="2200" b="1" dirty="0" smtClean="0">
                <a:latin typeface="Arial Black" pitchFamily="34" charset="0"/>
              </a:rPr>
              <a:t>тяжелее Максима, но легче </a:t>
            </a:r>
            <a:r>
              <a:rPr lang="ru-RU" sz="2200" b="1" i="1" dirty="0" smtClean="0">
                <a:latin typeface="Arial Black" pitchFamily="34" charset="0"/>
              </a:rPr>
              <a:t>Л</a:t>
            </a:r>
            <a:r>
              <a:rPr lang="ru-RU" sz="2200" b="1" dirty="0" smtClean="0">
                <a:latin typeface="Arial Black" pitchFamily="34" charset="0"/>
              </a:rPr>
              <a:t>ёши. Серёжа тяжелее Димы, но легче Вовы. Кто из мальчиков самый тяжёлый</a:t>
            </a:r>
            <a:r>
              <a:rPr lang="ru-RU" sz="2200" b="1" dirty="0" smtClean="0">
                <a:latin typeface="Arial Black" pitchFamily="34" charset="0"/>
              </a:rPr>
              <a:t>?</a:t>
            </a:r>
          </a:p>
          <a:p>
            <a:pPr lvl="0"/>
            <a:endParaRPr lang="ru-RU" sz="2200" b="1" dirty="0" smtClean="0">
              <a:latin typeface="Arial Black" pitchFamily="34" charset="0"/>
            </a:endParaRPr>
          </a:p>
          <a:p>
            <a:r>
              <a:rPr lang="ru-RU" sz="2200" b="1" dirty="0" smtClean="0">
                <a:latin typeface="Arial Black" pitchFamily="34" charset="0"/>
              </a:rPr>
              <a:t>3. </a:t>
            </a:r>
            <a:r>
              <a:rPr lang="ru-RU" sz="2200" b="1" dirty="0" smtClean="0">
                <a:latin typeface="Arial Black" pitchFamily="34" charset="0"/>
              </a:rPr>
              <a:t>В квартирах №10, 11 и 12 жили Валя, Саша и Паша. В квартирах №10 и 12 не жил Саша, а в квартире №12 не жил Паша. Кто в какой квартире жил? 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Олимпиадные задания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8064895" cy="424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Состав чисел </a:t>
            </a:r>
            <a:r>
              <a:rPr lang="ru-RU" sz="4800" dirty="0" smtClean="0">
                <a:latin typeface="Arial Black" pitchFamily="34" charset="0"/>
              </a:rPr>
              <a:t>13,14,15 </a:t>
            </a:r>
            <a:r>
              <a:rPr lang="ru-RU" sz="4800" dirty="0" smtClean="0">
                <a:latin typeface="Arial Black" pitchFamily="34" charset="0"/>
              </a:rPr>
              <a:t>и соответствующие случаи вычитания</a:t>
            </a:r>
            <a:endParaRPr lang="ru-RU" sz="4800" dirty="0"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latin typeface="Arial Black" pitchFamily="34" charset="0"/>
              </a:rPr>
              <a:t>Тема: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«Загрузи машину»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704856" cy="4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ымянный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538" y="1412776"/>
            <a:ext cx="8294902" cy="396044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Выполнение задания по уровням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56792"/>
            <a:ext cx="7704856" cy="410445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Выполнение задания по уровням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Зелёный цвет </a:t>
            </a:r>
            <a:r>
              <a:rPr lang="ru-RU" dirty="0" smtClean="0"/>
              <a:t>– урок прошёл быстро. Я научился сам и могу помочь другим.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Синий цвет </a:t>
            </a:r>
            <a:r>
              <a:rPr lang="ru-RU" dirty="0" smtClean="0"/>
              <a:t>– я понял, но мне ещё нужна помощь.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Красный</a:t>
            </a:r>
            <a:r>
              <a:rPr lang="ru-RU" dirty="0" smtClean="0"/>
              <a:t> – было трудно. Я ещё не понял до конца.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 урока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dirty="0" smtClean="0"/>
              <a:t>Спасибо за урок!</a:t>
            </a:r>
            <a:endParaRPr lang="ru-RU" sz="9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132</TotalTime>
  <Words>169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Урок математики во 2 классе</vt:lpstr>
      <vt:lpstr>Олимпиадные задания</vt:lpstr>
      <vt:lpstr>Слайд 3</vt:lpstr>
      <vt:lpstr>Тема:</vt:lpstr>
      <vt:lpstr>Игра «Загрузи машину»</vt:lpstr>
      <vt:lpstr>Выполнение задания по уровням</vt:lpstr>
      <vt:lpstr>Выполнение задания по уровням</vt:lpstr>
      <vt:lpstr>Итог урока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во 2 классе</dc:title>
  <dc:creator>Home</dc:creator>
  <cp:lastModifiedBy>Пользователь</cp:lastModifiedBy>
  <cp:revision>16</cp:revision>
  <dcterms:created xsi:type="dcterms:W3CDTF">2015-10-18T13:39:37Z</dcterms:created>
  <dcterms:modified xsi:type="dcterms:W3CDTF">2015-10-20T14:18:56Z</dcterms:modified>
</cp:coreProperties>
</file>