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8" r:id="rId2"/>
    <p:sldId id="256" r:id="rId3"/>
    <p:sldId id="257" r:id="rId4"/>
    <p:sldId id="259" r:id="rId5"/>
    <p:sldId id="260" r:id="rId6"/>
    <p:sldId id="264" r:id="rId7"/>
    <p:sldId id="261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0"/>
            <a:ext cx="640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65724">
            <a:off x="4343400" y="152400"/>
            <a:ext cx="4343400" cy="2902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26941">
            <a:off x="4419600" y="3352800"/>
            <a:ext cx="432849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60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England</a:t>
            </a:r>
            <a:endParaRPr lang="ru-RU" sz="60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 descr="C:\Documents and Settings\Олеся\Мои документы\Презентации\биг бен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27551">
            <a:off x="457200" y="2133600"/>
            <a:ext cx="2997200" cy="449580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34217">
            <a:off x="1093322" y="180715"/>
            <a:ext cx="2791792" cy="1710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0198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Capital </a:t>
            </a:r>
            <a:r>
              <a:rPr lang="en-US" b="1" dirty="0" smtClean="0"/>
              <a:t>                   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London</a:t>
            </a: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Population</a:t>
            </a:r>
            <a:r>
              <a:rPr lang="en-US" b="1" dirty="0" smtClean="0"/>
              <a:t>            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10 million</a:t>
            </a: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Area  </a:t>
            </a:r>
            <a:r>
              <a:rPr lang="en-US" b="1" dirty="0" smtClean="0"/>
              <a:t>                       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129634 </a:t>
            </a: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Nationality </a:t>
            </a:r>
            <a:r>
              <a:rPr lang="en-US" b="1" dirty="0" smtClean="0"/>
              <a:t>          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English</a:t>
            </a:r>
            <a:r>
              <a:rPr lang="en-US" b="1" dirty="0" smtClean="0"/>
              <a:t>  </a:t>
            </a: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Official language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English</a:t>
            </a: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Major cities          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London  </a:t>
            </a:r>
          </a:p>
          <a:p>
            <a:pPr>
              <a:buNone/>
            </a:pPr>
            <a:r>
              <a:rPr lang="en-US" b="1" dirty="0" smtClean="0"/>
              <a:t>                                 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Birmingham</a:t>
            </a:r>
          </a:p>
          <a:p>
            <a:pPr>
              <a:buNone/>
            </a:pPr>
            <a:r>
              <a:rPr lang="en-US" b="1" dirty="0" smtClean="0"/>
              <a:t>                                 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Liverpool,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                                                                Manchester, Leeds</a:t>
            </a: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Location  </a:t>
            </a:r>
            <a:r>
              <a:rPr lang="en-US" b="1" dirty="0" smtClean="0"/>
              <a:t>              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Europe</a:t>
            </a: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Borders      </a:t>
            </a:r>
            <a:r>
              <a:rPr lang="en-US" b="1" dirty="0" smtClean="0"/>
              <a:t>                                           </a:t>
            </a:r>
            <a:r>
              <a:rPr lang="en-US" b="1" dirty="0" smtClean="0">
                <a:solidFill>
                  <a:srgbClr val="C00000"/>
                </a:solidFill>
              </a:rPr>
              <a:t>Scotland, Wales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London’s Places of Interest</a:t>
            </a:r>
            <a:endParaRPr lang="ru-RU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9955">
            <a:off x="5562600" y="1981200"/>
            <a:ext cx="3048000" cy="361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 rot="314638">
            <a:off x="5105400" y="5867400"/>
            <a:ext cx="35457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Westminster  Abbey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Picture 5" descr="C:\Documents and Settings\Олеся\Мои документы\Презентации\The_House_of_Parlament_London_1998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 rot="21341337">
            <a:off x="331317" y="3206365"/>
            <a:ext cx="4322418" cy="28956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 rot="21274596">
            <a:off x="228600" y="2286000"/>
            <a:ext cx="46103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Houses </a:t>
            </a:r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of 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</a:t>
            </a:r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arliament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89955">
            <a:off x="5583907" y="1986408"/>
            <a:ext cx="3048000" cy="361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90600"/>
            <a:ext cx="452845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Buckingham Palace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228600"/>
            <a:ext cx="4467225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667000"/>
            <a:ext cx="5705475" cy="383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23392">
            <a:off x="6477000" y="3276600"/>
            <a:ext cx="2325872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23392">
            <a:off x="6476031" y="3226067"/>
            <a:ext cx="2325872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143000" y="5410200"/>
            <a:ext cx="383739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/>
                <a:solidFill>
                  <a:schemeClr val="accent3"/>
                </a:solidFill>
                <a:effectLst/>
              </a:rPr>
              <a:t>Houses of Parliament</a:t>
            </a:r>
            <a:endParaRPr lang="ru-RU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b="10091"/>
          <a:stretch>
            <a:fillRect/>
          </a:stretch>
        </p:blipFill>
        <p:spPr bwMode="auto">
          <a:xfrm>
            <a:off x="304800" y="3733800"/>
            <a:ext cx="3814624" cy="2569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57200"/>
            <a:ext cx="3962400" cy="316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609600" y="6396335"/>
            <a:ext cx="3607334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Black cabs. London taxi</a:t>
            </a:r>
            <a:endParaRPr lang="ru-RU" sz="2400" b="1" dirty="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3400" y="2971800"/>
            <a:ext cx="33913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Double-decker bus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 r="26559"/>
          <a:stretch>
            <a:fillRect/>
          </a:stretch>
        </p:blipFill>
        <p:spPr bwMode="auto">
          <a:xfrm>
            <a:off x="4648200" y="685800"/>
            <a:ext cx="2280330" cy="4405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l="44094"/>
          <a:stretch>
            <a:fillRect/>
          </a:stretch>
        </p:blipFill>
        <p:spPr bwMode="auto">
          <a:xfrm>
            <a:off x="7162800" y="1295400"/>
            <a:ext cx="182117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5029200" y="5257800"/>
            <a:ext cx="168738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Post box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34200" y="5715000"/>
            <a:ext cx="204536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Telephone </a:t>
            </a:r>
          </a:p>
          <a:p>
            <a:pPr algn="ctr"/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box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143000" y="381000"/>
            <a:ext cx="68839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national Gallery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0"/>
            <a:ext cx="4114800" cy="333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1905000"/>
            <a:ext cx="2895600" cy="370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2738" y="3121511"/>
            <a:ext cx="2481262" cy="3736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5181600" y="457200"/>
            <a:ext cx="376994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Pictures of the</a:t>
            </a:r>
          </a:p>
          <a:p>
            <a:pPr algn="ctr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National Gallery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8400" y="2438400"/>
            <a:ext cx="403059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The End</a:t>
            </a:r>
            <a:endParaRPr lang="ru-RU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326</TotalTime>
  <Words>70</Words>
  <PresentationFormat>Экран (4:3)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Слайд 1</vt:lpstr>
      <vt:lpstr>England</vt:lpstr>
      <vt:lpstr>Слайд 3</vt:lpstr>
      <vt:lpstr> London’s Places of Interest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England</dc:title>
  <cp:lastModifiedBy>dom</cp:lastModifiedBy>
  <cp:revision>33</cp:revision>
  <dcterms:modified xsi:type="dcterms:W3CDTF">2012-04-22T09:56:37Z</dcterms:modified>
</cp:coreProperties>
</file>