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8C30-F15B-40E4-A889-276AC24AA4BC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4AA9-67DC-4B87-AD03-AAA23456B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учит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2071678"/>
            <a:ext cx="4214842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0" b="1" dirty="0" smtClean="0"/>
              <a:t>Кроссворд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3357562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К уроку светской этики «Нравственный поступок»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124" y="5085184"/>
            <a:ext cx="4535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Автор: </a:t>
            </a:r>
            <a:r>
              <a:rPr lang="ru-RU" b="1" dirty="0" err="1" smtClean="0"/>
              <a:t>Кутлунина</a:t>
            </a:r>
            <a:r>
              <a:rPr lang="ru-RU" b="1" dirty="0" smtClean="0"/>
              <a:t> Вера Анатольевна, учитель начальных классов ГБОУ «Школа 1002»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214810" y="85723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285720" y="4929198"/>
            <a:ext cx="5429288" cy="1643074"/>
          </a:xfrm>
          <a:prstGeom prst="wedgeRoundRectCallout">
            <a:avLst>
              <a:gd name="adj1" fmla="val -2198"/>
              <a:gd name="adj2" fmla="val -12019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Прочитайте ключевое слово</a:t>
            </a:r>
            <a:endParaRPr lang="ru-RU" sz="24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285984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786050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286116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786182" y="12144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6248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1428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1434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585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78591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28598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71461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286116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3714744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28624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714876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86380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786446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28651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78657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28664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28585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857356" y="192880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285984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714612" y="192880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286116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8618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4286248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478631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</a:t>
            </a:r>
            <a:endParaRPr lang="ru-RU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1494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78591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2214546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2786050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286116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Ж</a:t>
            </a:r>
            <a:endParaRPr lang="ru-RU" sz="20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786182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428624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А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714612" y="26431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3286116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786182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4286248" y="264318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4786314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1785918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285984" y="300037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2714612" y="300037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3286116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3786182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4286248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4786314" y="300037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1285852" y="335756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</a:t>
            </a:r>
            <a:endParaRPr lang="ru-RU" sz="20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785918" y="335756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2214546" y="335756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2786050" y="335756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3286116" y="335756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Мои документы\АНИМАЦИИ\анимация молодцы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9"/>
            <a:ext cx="5786477" cy="23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35768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285720" y="4929198"/>
            <a:ext cx="5429288" cy="1643074"/>
          </a:xfrm>
          <a:prstGeom prst="wedgeRoundRectCallout">
            <a:avLst>
              <a:gd name="adj1" fmla="val 55601"/>
              <a:gd name="adj2" fmla="val -884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500034" y="5072074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Моральное правило, регулирующее отношения между людьми при распределении благ, наград и наказаний.</a:t>
            </a:r>
            <a:endParaRPr lang="ru-RU" sz="2400" dirty="0"/>
          </a:p>
        </p:txBody>
      </p:sp>
      <p:pic>
        <p:nvPicPr>
          <p:cNvPr id="4098" name="Picture 2" descr="C:\Documents and Settings\Администратор\Мои документы\Для презентаций\ПРЕЗЕНТАЦИИ\для кроссворд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929066"/>
            <a:ext cx="271464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75" grpId="0"/>
      <p:bldP spid="75" grpId="1"/>
      <p:bldP spid="77" grpId="0"/>
      <p:bldP spid="78" grpId="0"/>
      <p:bldP spid="79" grpId="0"/>
      <p:bldP spid="80" grpId="0"/>
      <p:bldP spid="81" grpId="0"/>
      <p:bldP spid="82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35768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285720" y="4929198"/>
            <a:ext cx="5429288" cy="1643074"/>
          </a:xfrm>
          <a:prstGeom prst="wedgeRoundRectCallout">
            <a:avLst>
              <a:gd name="adj1" fmla="val 55601"/>
              <a:gd name="adj2" fmla="val -884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500034" y="5000636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Нравственная ценность, которая  относится к человеческой </a:t>
            </a:r>
            <a:r>
              <a:rPr lang="ru-RU" sz="2400" b="1" dirty="0" smtClean="0"/>
              <a:t>деятельности, образец </a:t>
            </a:r>
            <a:r>
              <a:rPr lang="ru-RU" sz="2400" b="1" dirty="0"/>
              <a:t>поступков людей и отношений между ними.</a:t>
            </a:r>
            <a:r>
              <a:rPr lang="ru-RU" sz="2400" dirty="0"/>
              <a:t>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285984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786050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286116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786182" y="12144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6248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8" grpId="0"/>
      <p:bldP spid="89" grpId="0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35768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3428992" y="5000636"/>
            <a:ext cx="5429288" cy="1643074"/>
          </a:xfrm>
          <a:prstGeom prst="wedgeRoundRectCallout">
            <a:avLst>
              <a:gd name="adj1" fmla="val -45196"/>
              <a:gd name="adj2" fmla="val -12216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3643306" y="5000636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Черта характера личности и её действий, которая говорит о том, что человек отвечает за собственный моральный выбор.</a:t>
            </a:r>
            <a:r>
              <a:rPr lang="ru-RU" sz="2400" dirty="0"/>
              <a:t>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285984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786050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286116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786182" y="12144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6248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1428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1434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585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78591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28598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71461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286116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3714744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28624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714876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86380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786446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28651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78657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28664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pic>
        <p:nvPicPr>
          <p:cNvPr id="3074" name="Picture 2" descr="C:\Documents and Settings\Администратор\Мои документы\Для презентаций\Мальч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05"/>
            <a:ext cx="3000396" cy="2786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35768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285720" y="4929198"/>
            <a:ext cx="5429288" cy="1643074"/>
          </a:xfrm>
          <a:prstGeom prst="wedgeRoundRectCallout">
            <a:avLst>
              <a:gd name="adj1" fmla="val 55601"/>
              <a:gd name="adj2" fmla="val -884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2285984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786050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286116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786182" y="12144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6248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1428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1434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585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78591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28598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71461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286116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3714744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28624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714876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86380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786446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28651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78657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28664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428596" y="5000636"/>
            <a:ext cx="4857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Жизненная </a:t>
            </a:r>
            <a:r>
              <a:rPr lang="ru-RU" sz="2400" b="1" dirty="0"/>
              <a:t>позиция, которая требует от человека совершения бескорыстных поступков ради других людей или общества. </a:t>
            </a:r>
            <a:endParaRPr lang="ru-RU" sz="2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28585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857356" y="192880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285984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786050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286116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8618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4286248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478631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</a:t>
            </a:r>
            <a:endParaRPr lang="ru-RU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1494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</a:t>
            </a:r>
            <a:endParaRPr lang="ru-RU" sz="2000" b="1" dirty="0"/>
          </a:p>
        </p:txBody>
      </p:sp>
      <p:pic>
        <p:nvPicPr>
          <p:cNvPr id="117" name="Picture 2" descr="C:\Documents and Settings\Администратор\Мои документы\красивая картинка_files\ещё одна картин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214686"/>
            <a:ext cx="2571768" cy="3317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35768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285720" y="4929198"/>
            <a:ext cx="5429288" cy="1643074"/>
          </a:xfrm>
          <a:prstGeom prst="wedgeRoundRectCallout">
            <a:avLst>
              <a:gd name="adj1" fmla="val 55601"/>
              <a:gd name="adj2" fmla="val -884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Отношения, основанные на взаимной привязанности и личных интересах.</a:t>
            </a:r>
            <a:r>
              <a:rPr lang="ru-RU" sz="2400" dirty="0"/>
              <a:t>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285984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786050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286116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786182" y="12144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6248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1428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1434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585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78591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28598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71461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286116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3714744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28624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714876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86380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786446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28651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78657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28664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28585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857356" y="192880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285984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786050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286116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8618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4286248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478631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</a:t>
            </a:r>
            <a:endParaRPr lang="ru-RU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1494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78591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2214546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2786050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286116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Ж</a:t>
            </a:r>
            <a:endParaRPr lang="ru-RU" sz="20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786182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428624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А</a:t>
            </a:r>
          </a:p>
        </p:txBody>
      </p:sp>
      <p:pic>
        <p:nvPicPr>
          <p:cNvPr id="123" name="Picture 4" descr="C:\DOCUME~1\9335~1\LOCALS~1\Temp\Rar$DR07.781\Детки\0_62116_279a110a_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286124"/>
            <a:ext cx="2714612" cy="2762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  <p:bldP spid="120" grpId="0"/>
      <p:bldP spid="121" grpId="0"/>
      <p:bldP spid="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35768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285720" y="4929198"/>
            <a:ext cx="5429288" cy="1643074"/>
          </a:xfrm>
          <a:prstGeom prst="wedgeRoundRectCallout">
            <a:avLst>
              <a:gd name="adj1" fmla="val 55601"/>
              <a:gd name="adj2" fmla="val -884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Действия, результатом которых оказывается причинение зла себе и другим людям.</a:t>
            </a:r>
            <a:r>
              <a:rPr lang="ru-RU" sz="2400" dirty="0"/>
              <a:t>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285984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786050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286116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786182" y="12144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6248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1428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1434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585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78591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28598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71461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286116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3714744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28624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714876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86380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786446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28651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78657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28664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28585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857356" y="192880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285984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714612" y="192880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286116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8618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4286248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478631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</a:t>
            </a:r>
            <a:endParaRPr lang="ru-RU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1494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78591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2214546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2786050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286116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Ж</a:t>
            </a:r>
            <a:endParaRPr lang="ru-RU" sz="20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786182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428624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А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714612" y="26431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3286116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786182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4286248" y="264318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4786314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pic>
        <p:nvPicPr>
          <p:cNvPr id="128" name="Picture 15" descr="Рисунок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429000"/>
            <a:ext cx="1571636" cy="2819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125" grpId="0"/>
      <p:bldP spid="126" grpId="0"/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214810" y="85723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285720" y="4929198"/>
            <a:ext cx="5429288" cy="1643074"/>
          </a:xfrm>
          <a:prstGeom prst="wedgeRoundRectCallout">
            <a:avLst>
              <a:gd name="adj1" fmla="val 55601"/>
              <a:gd name="adj2" fmla="val -884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Способность человека определять своё поведение с учётом законов природы и общества</a:t>
            </a:r>
            <a:endParaRPr lang="ru-RU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2285984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786050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286116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786182" y="12144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6248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1428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1434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585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78591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28598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71461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286116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3714744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28624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714876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86380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786446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28651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78657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28664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28585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857356" y="192880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285984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714612" y="192880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286116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8618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4286248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478631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</a:t>
            </a:r>
            <a:endParaRPr lang="ru-RU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1494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78591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2214546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2786050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286116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Ж</a:t>
            </a:r>
            <a:endParaRPr lang="ru-RU" sz="20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786182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428624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А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714612" y="26431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3286116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786182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4286248" y="264318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4786314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1785918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285984" y="300037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2714612" y="300037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3286116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3786182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4286248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4786314" y="300037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85723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43934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43900" y="85723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121442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2" y="121442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3174" y="157161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4337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43504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43570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43702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3768" y="157161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43174" y="192880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4297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43372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04" y="192880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228599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43108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4304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3306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3372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43240" y="228599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143240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43372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643438" y="264318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0037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4304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143240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43372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43438" y="300037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335756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2643182"/>
            <a:ext cx="50006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43240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142976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43042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08" y="3357562"/>
            <a:ext cx="500066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28598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28611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78618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214810" y="85723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8631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86380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8644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6512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86578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286644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786710" y="8572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286776" y="85723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8786842" y="85723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285720" y="4929198"/>
            <a:ext cx="5429288" cy="1643074"/>
          </a:xfrm>
          <a:prstGeom prst="wedgeRoundRectCallout">
            <a:avLst>
              <a:gd name="adj1" fmla="val 41948"/>
              <a:gd name="adj2" fmla="val -10333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Наука, которая рассматривает поступки и отношения между людьми с точки зрения представлений о добре и зле. </a:t>
            </a:r>
            <a:endParaRPr lang="ru-RU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2285984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786050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286116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786182" y="12144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6248" y="121442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1428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1434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585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78591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28598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714612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286116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3714744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286248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714876" y="15716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86380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786446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286512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78657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286644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28585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857356" y="1928802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285984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Ь</a:t>
            </a:r>
            <a:endParaRPr lang="ru-RU" sz="20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714612" y="192880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286116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8618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4286248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478631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</a:t>
            </a:r>
            <a:endParaRPr lang="ru-RU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1494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78591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2214546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2786050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286116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Ж</a:t>
            </a:r>
            <a:endParaRPr lang="ru-RU" sz="20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786182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4286248" y="228599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А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714612" y="26431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3286116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786182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4286248" y="264318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4786314" y="264318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1785918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285984" y="300037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2714612" y="300037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3286116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3786182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4286248" y="300037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4786314" y="300037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1285852" y="335756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</a:t>
            </a:r>
            <a:endParaRPr lang="ru-RU" sz="20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785918" y="335756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2214546" y="335756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2786050" y="335756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3286116" y="335756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6" grpId="0"/>
      <p:bldP spid="137" grpId="0"/>
      <p:bldP spid="138" grpId="0"/>
      <p:bldP spid="1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552</Words>
  <Application>Microsoft Office PowerPoint</Application>
  <PresentationFormat>Экран (4:3)</PresentationFormat>
  <Paragraphs>418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20</cp:revision>
  <dcterms:created xsi:type="dcterms:W3CDTF">2016-02-09T05:39:12Z</dcterms:created>
  <dcterms:modified xsi:type="dcterms:W3CDTF">2016-03-30T14:42:26Z</dcterms:modified>
</cp:coreProperties>
</file>