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A8C30-F15B-40E4-A889-276AC24AA4BC}" type="datetimeFigureOut">
              <a:rPr lang="ru-RU" smtClean="0"/>
              <a:pPr/>
              <a:t>30.03.2016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C4AA9-67DC-4B87-AD03-AAA23456B2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Администратор\Мои документы\учител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8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143372" y="2071678"/>
            <a:ext cx="4214842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6000" b="1" dirty="0" smtClean="0"/>
              <a:t>Кроссворд</a:t>
            </a:r>
            <a:endParaRPr lang="ru-RU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429124" y="3357562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К уроку светской этики «Нравственный поступок»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29124" y="5085184"/>
            <a:ext cx="45353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Автор: </a:t>
            </a:r>
            <a:r>
              <a:rPr lang="ru-RU" b="1" dirty="0" err="1" smtClean="0"/>
              <a:t>Кутлунина</a:t>
            </a:r>
            <a:r>
              <a:rPr lang="ru-RU" b="1" dirty="0" smtClean="0"/>
              <a:t> Вера Анатольевна, учитель начальных классов ГБОУ «Школа 1002»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214810" y="85723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-2198"/>
              <a:gd name="adj2" fmla="val -12019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Прочитайте ключевое слово</a:t>
            </a:r>
            <a:endParaRPr lang="ru-RU" sz="2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14612" y="192880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78591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214546" y="228599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786050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286116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786182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428624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714612" y="264318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3286116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3786182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4286248" y="264318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4786314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178591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228598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2714612" y="300037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286116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786182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428624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478631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1285852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</a:t>
            </a:r>
            <a:endParaRPr lang="ru-RU" sz="20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1785918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2214546" y="335756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2786050" y="335756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3286116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Мои документы\АНИМАЦИИ\анимация молодцы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14489"/>
            <a:ext cx="5786477" cy="2395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500034" y="5072074"/>
            <a:ext cx="500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Моральное правило, регулирующее отношения между людьми при распределении благ, наград и наказаний.</a:t>
            </a:r>
            <a:endParaRPr lang="ru-RU" sz="2400" dirty="0"/>
          </a:p>
        </p:txBody>
      </p:sp>
      <p:pic>
        <p:nvPicPr>
          <p:cNvPr id="4098" name="Picture 2" descr="C:\Documents and Settings\Администратор\Мои документы\Для презентаций\ПРЕЗЕНТАЦИИ\для кроссворд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929066"/>
            <a:ext cx="2714644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  <p:bldP spid="75" grpId="0"/>
      <p:bldP spid="75" grpId="1"/>
      <p:bldP spid="77" grpId="0"/>
      <p:bldP spid="78" grpId="0"/>
      <p:bldP spid="79" grpId="0"/>
      <p:bldP spid="80" grpId="0"/>
      <p:bldP spid="81" grpId="0"/>
      <p:bldP spid="82" grpId="0"/>
      <p:bldP spid="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500034" y="5000636"/>
            <a:ext cx="500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Нравственная ценность, которая  относится к человеческой </a:t>
            </a:r>
            <a:r>
              <a:rPr lang="ru-RU" sz="2400" b="1" dirty="0" smtClean="0"/>
              <a:t>деятельности, образец </a:t>
            </a:r>
            <a:r>
              <a:rPr lang="ru-RU" sz="2400" b="1" dirty="0"/>
              <a:t>поступков людей и отношений между ними.</a:t>
            </a:r>
            <a:r>
              <a:rPr lang="ru-RU" sz="2400" dirty="0"/>
              <a:t>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8" grpId="0"/>
      <p:bldP spid="89" grpId="0"/>
      <p:bldP spid="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3428992" y="5000636"/>
            <a:ext cx="5429288" cy="1643074"/>
          </a:xfrm>
          <a:prstGeom prst="wedgeRoundRectCallout">
            <a:avLst>
              <a:gd name="adj1" fmla="val -45196"/>
              <a:gd name="adj2" fmla="val -12216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3643306" y="5000636"/>
            <a:ext cx="500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Черта характера личности и её действий, которая говорит о том, что человек отвечает за собственный моральный выбор.</a:t>
            </a:r>
            <a:r>
              <a:rPr lang="ru-RU" sz="2400" dirty="0"/>
              <a:t>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pic>
        <p:nvPicPr>
          <p:cNvPr id="3074" name="Picture 2" descr="C:\Documents and Settings\Администратор\Мои документы\Для презентаций\Мальчи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857605"/>
            <a:ext cx="3000396" cy="2786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1" grpId="0"/>
      <p:bldP spid="102" grpId="0"/>
      <p:bldP spid="103" grpId="0"/>
      <p:bldP spid="104" grpId="0"/>
      <p:bldP spid="105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428596" y="5000636"/>
            <a:ext cx="48577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Жизненная </a:t>
            </a:r>
            <a:r>
              <a:rPr lang="ru-RU" sz="2400" b="1" dirty="0"/>
              <a:t>позиция, которая требует от человека совершения бескорыстных поступков ради других людей или общества. </a:t>
            </a:r>
            <a:endParaRPr lang="ru-RU" sz="2400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86050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pic>
        <p:nvPicPr>
          <p:cNvPr id="117" name="Picture 2" descr="C:\Documents and Settings\Администратор\Мои документы\красивая картинка_files\ещё одна картин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214686"/>
            <a:ext cx="2571768" cy="3317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Отношения, основанные на взаимной привязанности и личных интересах.</a:t>
            </a:r>
            <a:r>
              <a:rPr lang="ru-RU" sz="2400" dirty="0"/>
              <a:t>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86050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78591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214546" y="228599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786050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286116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786182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428624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</a:t>
            </a:r>
          </a:p>
        </p:txBody>
      </p:sp>
      <p:pic>
        <p:nvPicPr>
          <p:cNvPr id="123" name="Picture 4" descr="C:\DOCUME~1\9335~1\LOCALS~1\Temp\Rar$DR07.781\Детки\0_62116_279a110a_M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286124"/>
            <a:ext cx="2714612" cy="2762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/>
      <p:bldP spid="119" grpId="0"/>
      <p:bldP spid="120" grpId="0"/>
      <p:bldP spid="121" grpId="0"/>
      <p:bldP spid="1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35768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Действия, результатом которых оказывается причинение зла себе и другим людям.</a:t>
            </a:r>
            <a:r>
              <a:rPr lang="ru-RU" sz="2400" dirty="0"/>
              <a:t>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14612" y="192880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78591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214546" y="228599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786050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286116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786182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428624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714612" y="264318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3286116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3786182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4286248" y="264318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4786314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pic>
        <p:nvPicPr>
          <p:cNvPr id="128" name="Picture 15" descr="Рисунок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429000"/>
            <a:ext cx="1571636" cy="28194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24" grpId="0"/>
      <p:bldP spid="125" grpId="0"/>
      <p:bldP spid="126" grpId="0"/>
      <p:bldP spid="1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214810" y="85723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55601"/>
              <a:gd name="adj2" fmla="val -884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Способность человека определять своё поведение с учётом законов природы и общества</a:t>
            </a:r>
            <a:endParaRPr lang="ru-RU" sz="2400" dirty="0"/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14612" y="192880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78591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214546" y="228599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786050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286116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786182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428624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714612" y="264318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3286116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3786182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4286248" y="264318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4786314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178591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228598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2714612" y="300037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286116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786182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428624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478631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9" grpId="0"/>
      <p:bldP spid="130" grpId="0"/>
      <p:bldP spid="131" grpId="0"/>
      <p:bldP spid="132" grpId="0"/>
      <p:bldP spid="133" grpId="0"/>
      <p:bldP spid="1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64330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4337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76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4324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3174" y="85723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643934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43900" y="85723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3108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43174" y="121442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643306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43372" y="121442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304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284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4310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43174" y="157161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4343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43504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643570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43636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643702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43768" y="157161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14310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64304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43174" y="192880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14297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643306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143372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43438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3504" y="192880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643174" y="228599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43108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4304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643306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143372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43240" y="228599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143240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3643306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143372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643438" y="264318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643174" y="300037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14310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64304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143240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643306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43372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4643438" y="300037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643174" y="335756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643174" y="2643182"/>
            <a:ext cx="50006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143240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142976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643042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143108" y="3357562"/>
            <a:ext cx="500066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28598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8605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328611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78618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214810" y="85723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478631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286380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78644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Л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86512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86578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7286644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7786710" y="85723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86776" y="85723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8786842" y="85723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83" name="Скругленная прямоугольная выноска 82"/>
          <p:cNvSpPr/>
          <p:nvPr/>
        </p:nvSpPr>
        <p:spPr>
          <a:xfrm>
            <a:off x="285720" y="4929198"/>
            <a:ext cx="5429288" cy="1643074"/>
          </a:xfrm>
          <a:prstGeom prst="wedgeRoundRectCallout">
            <a:avLst>
              <a:gd name="adj1" fmla="val 41948"/>
              <a:gd name="adj2" fmla="val -10333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Наука, которая рассматривает поступки и отношения между людьми с точки зрения представлений о добре и зле. </a:t>
            </a:r>
            <a:endParaRPr lang="ru-RU" sz="2400" dirty="0"/>
          </a:p>
        </p:txBody>
      </p:sp>
      <p:sp>
        <p:nvSpPr>
          <p:cNvPr id="85" name="TextBox 84"/>
          <p:cNvSpPr txBox="1"/>
          <p:nvPr/>
        </p:nvSpPr>
        <p:spPr>
          <a:xfrm>
            <a:off x="2285984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786050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286116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786182" y="121442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286248" y="121442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1428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1434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28585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8591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28598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2714612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3286116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714744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286248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Е</a:t>
            </a:r>
            <a:endParaRPr lang="ru-RU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4714876" y="157161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Н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86380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786446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286512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6786578" y="157161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86644" y="157161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28585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857356" y="1928802"/>
            <a:ext cx="142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Л</a:t>
            </a:r>
            <a:endParaRPr lang="ru-RU" sz="20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285984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Ь</a:t>
            </a:r>
            <a:endParaRPr lang="ru-RU" sz="20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714612" y="192880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286116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Р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78618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4286248" y="192880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78631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</a:t>
            </a:r>
            <a:endParaRPr lang="ru-RU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4942" y="192880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78591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2214546" y="228599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786050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</a:t>
            </a:r>
            <a:endParaRPr lang="ru-RU" sz="2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3286116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Ж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786182" y="228599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4286248" y="228599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714612" y="264318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</a:t>
            </a:r>
            <a:endParaRPr lang="ru-RU" sz="20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3286116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3786182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4286248" y="264318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4786314" y="264318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178591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</a:t>
            </a:r>
            <a:endParaRPr lang="ru-RU" sz="20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228598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</a:t>
            </a:r>
            <a:endParaRPr lang="ru-RU" sz="20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2714612" y="300037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286116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3786182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</a:t>
            </a:r>
            <a:endParaRPr lang="ru-RU" sz="2000" b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4286248" y="300037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</a:t>
            </a:r>
            <a:endParaRPr lang="ru-RU" sz="20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4786314" y="300037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35" name="TextBox 134"/>
          <p:cNvSpPr txBox="1"/>
          <p:nvPr/>
        </p:nvSpPr>
        <p:spPr>
          <a:xfrm>
            <a:off x="1285852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</a:t>
            </a:r>
            <a:endParaRPr lang="ru-RU" sz="2000" b="1" dirty="0"/>
          </a:p>
        </p:txBody>
      </p:sp>
      <p:sp>
        <p:nvSpPr>
          <p:cNvPr id="136" name="TextBox 135"/>
          <p:cNvSpPr txBox="1"/>
          <p:nvPr/>
        </p:nvSpPr>
        <p:spPr>
          <a:xfrm>
            <a:off x="1785918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</a:t>
            </a:r>
            <a:endParaRPr lang="ru-RU" sz="20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2214546" y="335756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</a:t>
            </a:r>
            <a:endParaRPr lang="ru-RU" sz="20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2786050" y="3357562"/>
            <a:ext cx="214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</a:t>
            </a:r>
            <a:endParaRPr lang="ru-RU" sz="20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3286116" y="3357562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6" grpId="0"/>
      <p:bldP spid="137" grpId="0"/>
      <p:bldP spid="138" grpId="0"/>
      <p:bldP spid="1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552</Words>
  <Application>Microsoft Office PowerPoint</Application>
  <PresentationFormat>Экран (4:3)</PresentationFormat>
  <Paragraphs>418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BEST XP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</dc:creator>
  <cp:lastModifiedBy>Комп</cp:lastModifiedBy>
  <cp:revision>20</cp:revision>
  <dcterms:created xsi:type="dcterms:W3CDTF">2016-02-09T05:39:12Z</dcterms:created>
  <dcterms:modified xsi:type="dcterms:W3CDTF">2016-03-30T14:42:26Z</dcterms:modified>
</cp:coreProperties>
</file>